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0"/>
  </p:notesMasterIdLst>
  <p:sldIdLst>
    <p:sldId id="261" r:id="rId5"/>
    <p:sldId id="256" r:id="rId6"/>
    <p:sldId id="260" r:id="rId7"/>
    <p:sldId id="259" r:id="rId8"/>
    <p:sldId id="257" r:id="rId9"/>
  </p:sldIdLst>
  <p:sldSz cx="32918400" cy="21945600"/>
  <p:notesSz cx="6858000" cy="9144000"/>
  <p:defaultTextStyle>
    <a:defPPr>
      <a:defRPr lang="en-US"/>
    </a:defPPr>
    <a:lvl1pPr marL="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5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EB"/>
    <a:srgbClr val="47ACE3"/>
    <a:srgbClr val="D9D9D9"/>
    <a:srgbClr val="99CC33"/>
    <a:srgbClr val="ADD065"/>
    <a:srgbClr val="8AB95A"/>
    <a:srgbClr val="FFFFFF"/>
    <a:srgbClr val="3ABAA3"/>
    <a:srgbClr val="156082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03D82-B732-D39F-95B8-1D21FDC850F6}" v="35" dt="2025-02-13T22:49:42.568"/>
    <p1510:client id="{0B644EC0-BF49-B9A7-4444-AC8ADCB43315}" v="258" dt="2025-02-13T21:40:50.557"/>
    <p1510:client id="{11DCDD11-FF42-4257-88E8-86106FEA387A}" v="538" dt="2025-02-11T23:00:17.247"/>
    <p1510:client id="{7329B93B-3895-C6C7-DD82-3AD8A2809D4A}" v="3" dt="2025-02-13T22:40:15.142"/>
    <p1510:client id="{A9AE9E09-171D-20A0-FC25-1D6C9421E13B}" v="1194" dt="2025-02-13T21:40:28.656"/>
    <p1510:client id="{D64EC967-49D3-CB63-F953-46C61F745A39}" v="621" dt="2025-02-13T21:10:37.916"/>
    <p1510:client id="{FC2B72A7-7184-3642-EE13-9BD89963251F}" v="29" dt="2025-02-13T22:41:28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Baumann" userId="S::jcb20i@fsu.edu::8e96b917-5eb3-414e-83da-0805a527b9fc" providerId="AD" clId="Web-{E2999B6A-DAFE-0AC7-3A72-FDB828BAA643}"/>
    <pc:docChg chg="modSld">
      <pc:chgData name="John Baumann" userId="S::jcb20i@fsu.edu::8e96b917-5eb3-414e-83da-0805a527b9fc" providerId="AD" clId="Web-{E2999B6A-DAFE-0AC7-3A72-FDB828BAA643}" dt="2025-02-11T22:32:40.736" v="664" actId="14100"/>
      <pc:docMkLst>
        <pc:docMk/>
      </pc:docMkLst>
      <pc:sldChg chg="addSp delSp modSp">
        <pc:chgData name="John Baumann" userId="S::jcb20i@fsu.edu::8e96b917-5eb3-414e-83da-0805a527b9fc" providerId="AD" clId="Web-{E2999B6A-DAFE-0AC7-3A72-FDB828BAA643}" dt="2025-02-11T22:32:40.736" v="664" actId="14100"/>
        <pc:sldMkLst>
          <pc:docMk/>
          <pc:sldMk cId="541853025" sldId="256"/>
        </pc:sldMkLst>
        <pc:spChg chg="mod">
          <ac:chgData name="John Baumann" userId="S::jcb20i@fsu.edu::8e96b917-5eb3-414e-83da-0805a527b9fc" providerId="AD" clId="Web-{E2999B6A-DAFE-0AC7-3A72-FDB828BAA643}" dt="2025-02-11T22:32:04.064" v="662"/>
          <ac:spMkLst>
            <pc:docMk/>
            <pc:sldMk cId="541853025" sldId="256"/>
            <ac:spMk id="3" creationId="{C64B233C-8C68-43F4-D054-C2D06CFA505C}"/>
          </ac:spMkLst>
        </pc:spChg>
        <pc:spChg chg="mod">
          <ac:chgData name="John Baumann" userId="S::jcb20i@fsu.edu::8e96b917-5eb3-414e-83da-0805a527b9fc" providerId="AD" clId="Web-{E2999B6A-DAFE-0AC7-3A72-FDB828BAA643}" dt="2025-02-11T21:50:46.265" v="248" actId="20577"/>
          <ac:spMkLst>
            <pc:docMk/>
            <pc:sldMk cId="541853025" sldId="256"/>
            <ac:spMk id="4" creationId="{50089359-BAC4-B6CA-54F8-E12D8BADD700}"/>
          </ac:spMkLst>
        </pc:spChg>
        <pc:spChg chg="mod">
          <ac:chgData name="John Baumann" userId="S::jcb20i@fsu.edu::8e96b917-5eb3-414e-83da-0805a527b9fc" providerId="AD" clId="Web-{E2999B6A-DAFE-0AC7-3A72-FDB828BAA643}" dt="2025-02-11T22:08:54.429" v="380" actId="1076"/>
          <ac:spMkLst>
            <pc:docMk/>
            <pc:sldMk cId="541853025" sldId="256"/>
            <ac:spMk id="7" creationId="{00000000-0000-0000-0000-000000000000}"/>
          </ac:spMkLst>
        </pc:spChg>
        <pc:spChg chg="mod">
          <ac:chgData name="John Baumann" userId="S::jcb20i@fsu.edu::8e96b917-5eb3-414e-83da-0805a527b9fc" providerId="AD" clId="Web-{E2999B6A-DAFE-0AC7-3A72-FDB828BAA643}" dt="2025-02-11T21:57:07.502" v="341" actId="20577"/>
          <ac:spMkLst>
            <pc:docMk/>
            <pc:sldMk cId="541853025" sldId="256"/>
            <ac:spMk id="8" creationId="{CB698E14-63FE-1738-5602-935021C35B09}"/>
          </ac:spMkLst>
        </pc:spChg>
        <pc:spChg chg="mod">
          <ac:chgData name="John Baumann" userId="S::jcb20i@fsu.edu::8e96b917-5eb3-414e-83da-0805a527b9fc" providerId="AD" clId="Web-{E2999B6A-DAFE-0AC7-3A72-FDB828BAA643}" dt="2025-02-11T22:09:06.288" v="382" actId="1076"/>
          <ac:spMkLst>
            <pc:docMk/>
            <pc:sldMk cId="541853025" sldId="256"/>
            <ac:spMk id="9" creationId="{00000000-0000-0000-0000-000000000000}"/>
          </ac:spMkLst>
        </pc:spChg>
        <pc:spChg chg="mod">
          <ac:chgData name="John Baumann" userId="S::jcb20i@fsu.edu::8e96b917-5eb3-414e-83da-0805a527b9fc" providerId="AD" clId="Web-{E2999B6A-DAFE-0AC7-3A72-FDB828BAA643}" dt="2025-02-11T22:31:17.689" v="656" actId="1076"/>
          <ac:spMkLst>
            <pc:docMk/>
            <pc:sldMk cId="541853025" sldId="256"/>
            <ac:spMk id="10" creationId="{B558A19B-99D7-A18B-5488-8C2E270065C3}"/>
          </ac:spMkLst>
        </pc:spChg>
        <pc:spChg chg="mod">
          <ac:chgData name="John Baumann" userId="S::jcb20i@fsu.edu::8e96b917-5eb3-414e-83da-0805a527b9fc" providerId="AD" clId="Web-{E2999B6A-DAFE-0AC7-3A72-FDB828BAA643}" dt="2025-02-11T22:32:40.736" v="664" actId="14100"/>
          <ac:spMkLst>
            <pc:docMk/>
            <pc:sldMk cId="541853025" sldId="256"/>
            <ac:spMk id="11" creationId="{7388E7C1-5B6F-2A29-352A-54AA537A0E36}"/>
          </ac:spMkLst>
        </pc:spChg>
        <pc:spChg chg="mod">
          <ac:chgData name="John Baumann" userId="S::jcb20i@fsu.edu::8e96b917-5eb3-414e-83da-0805a527b9fc" providerId="AD" clId="Web-{E2999B6A-DAFE-0AC7-3A72-FDB828BAA643}" dt="2025-02-11T22:31:17.704" v="657" actId="1076"/>
          <ac:spMkLst>
            <pc:docMk/>
            <pc:sldMk cId="541853025" sldId="256"/>
            <ac:spMk id="83" creationId="{266C5C7B-50FE-DC0C-19A6-29D2AD0EA833}"/>
          </ac:spMkLst>
        </pc:spChg>
        <pc:spChg chg="add del mod">
          <ac:chgData name="John Baumann" userId="S::jcb20i@fsu.edu::8e96b917-5eb3-414e-83da-0805a527b9fc" providerId="AD" clId="Web-{E2999B6A-DAFE-0AC7-3A72-FDB828BAA643}" dt="2025-02-11T22:31:00.032" v="654" actId="1076"/>
          <ac:spMkLst>
            <pc:docMk/>
            <pc:sldMk cId="541853025" sldId="256"/>
            <ac:spMk id="132" creationId="{2E680B2F-C120-1BBD-3B7E-019E271A0C87}"/>
          </ac:spMkLst>
        </pc:spChg>
        <pc:spChg chg="mod">
          <ac:chgData name="John Baumann" userId="S::jcb20i@fsu.edu::8e96b917-5eb3-414e-83da-0805a527b9fc" providerId="AD" clId="Web-{E2999B6A-DAFE-0AC7-3A72-FDB828BAA643}" dt="2025-02-11T22:30:49.954" v="651" actId="1076"/>
          <ac:spMkLst>
            <pc:docMk/>
            <pc:sldMk cId="541853025" sldId="256"/>
            <ac:spMk id="133" creationId="{19CB4DF7-917D-9571-88CF-1E4A18293A83}"/>
          </ac:spMkLst>
        </pc:spChg>
        <pc:grpChg chg="add mod">
          <ac:chgData name="John Baumann" userId="S::jcb20i@fsu.edu::8e96b917-5eb3-414e-83da-0805a527b9fc" providerId="AD" clId="Web-{E2999B6A-DAFE-0AC7-3A72-FDB828BAA643}" dt="2025-02-11T21:27:58.474" v="228" actId="1076"/>
          <ac:grpSpMkLst>
            <pc:docMk/>
            <pc:sldMk cId="541853025" sldId="256"/>
            <ac:grpSpMk id="71" creationId="{14D60FC8-20E8-5B7E-316B-7B2F6D5D6399}"/>
          </ac:grpSpMkLst>
        </pc:grpChg>
        <pc:grpChg chg="add mod">
          <ac:chgData name="John Baumann" userId="S::jcb20i@fsu.edu::8e96b917-5eb3-414e-83da-0805a527b9fc" providerId="AD" clId="Web-{E2999B6A-DAFE-0AC7-3A72-FDB828BAA643}" dt="2025-02-11T22:31:22.283" v="658" actId="1076"/>
          <ac:grpSpMkLst>
            <pc:docMk/>
            <pc:sldMk cId="541853025" sldId="256"/>
            <ac:grpSpMk id="74" creationId="{EF1BD5D4-D530-0CE5-FB01-4ABDCC77A4AF}"/>
          </ac:grpSpMkLst>
        </pc:grpChg>
        <pc:picChg chg="add mod">
          <ac:chgData name="John Baumann" userId="S::jcb20i@fsu.edu::8e96b917-5eb3-414e-83da-0805a527b9fc" providerId="AD" clId="Web-{E2999B6A-DAFE-0AC7-3A72-FDB828BAA643}" dt="2025-02-11T21:27:43.505" v="198" actId="1076"/>
          <ac:picMkLst>
            <pc:docMk/>
            <pc:sldMk cId="541853025" sldId="256"/>
            <ac:picMk id="13" creationId="{24C0D83C-C725-B454-D4E8-9AA89B72C4C4}"/>
          </ac:picMkLst>
        </pc:picChg>
        <pc:picChg chg="mod">
          <ac:chgData name="John Baumann" userId="S::jcb20i@fsu.edu::8e96b917-5eb3-414e-83da-0805a527b9fc" providerId="AD" clId="Web-{E2999B6A-DAFE-0AC7-3A72-FDB828BAA643}" dt="2025-02-11T21:27:31.567" v="112" actId="14100"/>
          <ac:picMkLst>
            <pc:docMk/>
            <pc:sldMk cId="541853025" sldId="256"/>
            <ac:picMk id="14" creationId="{C6CB8E7F-C414-0B6F-7DB8-54350694A657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520" v="199" actId="1076"/>
          <ac:picMkLst>
            <pc:docMk/>
            <pc:sldMk cId="541853025" sldId="256"/>
            <ac:picMk id="15" creationId="{A29992E7-182A-C76E-ADB5-5B959CDAA9BD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552" v="200" actId="1076"/>
          <ac:picMkLst>
            <pc:docMk/>
            <pc:sldMk cId="541853025" sldId="256"/>
            <ac:picMk id="16" creationId="{C4466F5A-D2D5-9F9C-6741-0CEFFAB7F556}"/>
          </ac:picMkLst>
        </pc:picChg>
        <pc:picChg chg="mod">
          <ac:chgData name="John Baumann" userId="S::jcb20i@fsu.edu::8e96b917-5eb3-414e-83da-0805a527b9fc" providerId="AD" clId="Web-{E2999B6A-DAFE-0AC7-3A72-FDB828BAA643}" dt="2025-02-11T21:27:31.551" v="111" actId="14100"/>
          <ac:picMkLst>
            <pc:docMk/>
            <pc:sldMk cId="541853025" sldId="256"/>
            <ac:picMk id="17" creationId="{549406EA-9F86-B08B-8B9E-3402A0DB8D4B}"/>
          </ac:picMkLst>
        </pc:picChg>
        <pc:picChg chg="mod">
          <ac:chgData name="John Baumann" userId="S::jcb20i@fsu.edu::8e96b917-5eb3-414e-83da-0805a527b9fc" providerId="AD" clId="Web-{E2999B6A-DAFE-0AC7-3A72-FDB828BAA643}" dt="2025-02-11T21:27:31.583" v="113" actId="14100"/>
          <ac:picMkLst>
            <pc:docMk/>
            <pc:sldMk cId="541853025" sldId="256"/>
            <ac:picMk id="18" creationId="{90C23DCC-AA71-744B-A289-4FBB79677106}"/>
          </ac:picMkLst>
        </pc:picChg>
        <pc:picChg chg="mod">
          <ac:chgData name="John Baumann" userId="S::jcb20i@fsu.edu::8e96b917-5eb3-414e-83da-0805a527b9fc" providerId="AD" clId="Web-{E2999B6A-DAFE-0AC7-3A72-FDB828BAA643}" dt="2025-02-11T21:27:31.598" v="114" actId="14100"/>
          <ac:picMkLst>
            <pc:docMk/>
            <pc:sldMk cId="541853025" sldId="256"/>
            <ac:picMk id="19" creationId="{CC7718F1-A2D6-4F10-A8CF-3D0B3B6D869E}"/>
          </ac:picMkLst>
        </pc:picChg>
        <pc:picChg chg="mod">
          <ac:chgData name="John Baumann" userId="S::jcb20i@fsu.edu::8e96b917-5eb3-414e-83da-0805a527b9fc" providerId="AD" clId="Web-{E2999B6A-DAFE-0AC7-3A72-FDB828BAA643}" dt="2025-02-11T21:27:31.614" v="115" actId="14100"/>
          <ac:picMkLst>
            <pc:docMk/>
            <pc:sldMk cId="541853025" sldId="256"/>
            <ac:picMk id="20" creationId="{491317E3-DF8C-9D94-CFCF-7847A098BCFB}"/>
          </ac:picMkLst>
        </pc:picChg>
        <pc:picChg chg="mod">
          <ac:chgData name="John Baumann" userId="S::jcb20i@fsu.edu::8e96b917-5eb3-414e-83da-0805a527b9fc" providerId="AD" clId="Web-{E2999B6A-DAFE-0AC7-3A72-FDB828BAA643}" dt="2025-02-11T21:27:31.630" v="116" actId="14100"/>
          <ac:picMkLst>
            <pc:docMk/>
            <pc:sldMk cId="541853025" sldId="256"/>
            <ac:picMk id="21" creationId="{BD1CA948-25A7-1698-325A-A075EB2B358B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567" v="201" actId="1076"/>
          <ac:picMkLst>
            <pc:docMk/>
            <pc:sldMk cId="541853025" sldId="256"/>
            <ac:picMk id="23" creationId="{B09A69FD-3B0B-A058-D74D-1FD3B525B453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583" v="202" actId="1076"/>
          <ac:picMkLst>
            <pc:docMk/>
            <pc:sldMk cId="541853025" sldId="256"/>
            <ac:picMk id="24" creationId="{2B6F313B-5A20-0504-2670-65BFDF3FAAC6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598" v="203" actId="1076"/>
          <ac:picMkLst>
            <pc:docMk/>
            <pc:sldMk cId="541853025" sldId="256"/>
            <ac:picMk id="25" creationId="{A337DEF5-9909-105A-53AF-C6DB799FEED1}"/>
          </ac:picMkLst>
        </pc:picChg>
        <pc:picChg chg="mod">
          <ac:chgData name="John Baumann" userId="S::jcb20i@fsu.edu::8e96b917-5eb3-414e-83da-0805a527b9fc" providerId="AD" clId="Web-{E2999B6A-DAFE-0AC7-3A72-FDB828BAA643}" dt="2025-02-11T21:27:31.645" v="117" actId="14100"/>
          <ac:picMkLst>
            <pc:docMk/>
            <pc:sldMk cId="541853025" sldId="256"/>
            <ac:picMk id="26" creationId="{7201B29E-84BF-7D16-9603-CCEEDEA35C38}"/>
          </ac:picMkLst>
        </pc:picChg>
        <pc:picChg chg="mod">
          <ac:chgData name="John Baumann" userId="S::jcb20i@fsu.edu::8e96b917-5eb3-414e-83da-0805a527b9fc" providerId="AD" clId="Web-{E2999B6A-DAFE-0AC7-3A72-FDB828BAA643}" dt="2025-02-11T21:27:31.661" v="118" actId="14100"/>
          <ac:picMkLst>
            <pc:docMk/>
            <pc:sldMk cId="541853025" sldId="256"/>
            <ac:picMk id="27" creationId="{E647FF9D-E757-0E01-D9A0-814386EC7337}"/>
          </ac:picMkLst>
        </pc:picChg>
        <pc:picChg chg="mod">
          <ac:chgData name="John Baumann" userId="S::jcb20i@fsu.edu::8e96b917-5eb3-414e-83da-0805a527b9fc" providerId="AD" clId="Web-{E2999B6A-DAFE-0AC7-3A72-FDB828BAA643}" dt="2025-02-11T21:27:31.676" v="119" actId="14100"/>
          <ac:picMkLst>
            <pc:docMk/>
            <pc:sldMk cId="541853025" sldId="256"/>
            <ac:picMk id="28" creationId="{2B10C4E6-1D10-A420-8803-E40ADE84A40F}"/>
          </ac:picMkLst>
        </pc:picChg>
        <pc:picChg chg="mod">
          <ac:chgData name="John Baumann" userId="S::jcb20i@fsu.edu::8e96b917-5eb3-414e-83da-0805a527b9fc" providerId="AD" clId="Web-{E2999B6A-DAFE-0AC7-3A72-FDB828BAA643}" dt="2025-02-11T21:27:31.708" v="120" actId="14100"/>
          <ac:picMkLst>
            <pc:docMk/>
            <pc:sldMk cId="541853025" sldId="256"/>
            <ac:picMk id="29" creationId="{ECDA89C1-1C7D-D1ED-4D02-4375ECDDEA8E}"/>
          </ac:picMkLst>
        </pc:picChg>
        <pc:picChg chg="mod">
          <ac:chgData name="John Baumann" userId="S::jcb20i@fsu.edu::8e96b917-5eb3-414e-83da-0805a527b9fc" providerId="AD" clId="Web-{E2999B6A-DAFE-0AC7-3A72-FDB828BAA643}" dt="2025-02-11T21:27:31.723" v="121" actId="14100"/>
          <ac:picMkLst>
            <pc:docMk/>
            <pc:sldMk cId="541853025" sldId="256"/>
            <ac:picMk id="30" creationId="{C2C0CBA0-512F-8938-FFA3-B0D43BD90EF3}"/>
          </ac:picMkLst>
        </pc:picChg>
        <pc:picChg chg="mod">
          <ac:chgData name="John Baumann" userId="S::jcb20i@fsu.edu::8e96b917-5eb3-414e-83da-0805a527b9fc" providerId="AD" clId="Web-{E2999B6A-DAFE-0AC7-3A72-FDB828BAA643}" dt="2025-02-11T21:27:31.739" v="122" actId="14100"/>
          <ac:picMkLst>
            <pc:docMk/>
            <pc:sldMk cId="541853025" sldId="256"/>
            <ac:picMk id="31" creationId="{59689F45-2339-F8CD-C8E1-1DB19F72BF04}"/>
          </ac:picMkLst>
        </pc:picChg>
        <pc:picChg chg="mod">
          <ac:chgData name="John Baumann" userId="S::jcb20i@fsu.edu::8e96b917-5eb3-414e-83da-0805a527b9fc" providerId="AD" clId="Web-{E2999B6A-DAFE-0AC7-3A72-FDB828BAA643}" dt="2025-02-11T21:27:31.755" v="123" actId="14100"/>
          <ac:picMkLst>
            <pc:docMk/>
            <pc:sldMk cId="541853025" sldId="256"/>
            <ac:picMk id="32" creationId="{5E7D3CE6-F6D9-9552-0E57-C4DEB171B4CF}"/>
          </ac:picMkLst>
        </pc:picChg>
        <pc:picChg chg="mod">
          <ac:chgData name="John Baumann" userId="S::jcb20i@fsu.edu::8e96b917-5eb3-414e-83da-0805a527b9fc" providerId="AD" clId="Web-{E2999B6A-DAFE-0AC7-3A72-FDB828BAA643}" dt="2025-02-11T21:27:31.770" v="124" actId="14100"/>
          <ac:picMkLst>
            <pc:docMk/>
            <pc:sldMk cId="541853025" sldId="256"/>
            <ac:picMk id="33" creationId="{E4270414-D18C-1B69-4D8A-309D96650455}"/>
          </ac:picMkLst>
        </pc:picChg>
        <pc:picChg chg="mod">
          <ac:chgData name="John Baumann" userId="S::jcb20i@fsu.edu::8e96b917-5eb3-414e-83da-0805a527b9fc" providerId="AD" clId="Web-{E2999B6A-DAFE-0AC7-3A72-FDB828BAA643}" dt="2025-02-11T21:27:31.786" v="125" actId="14100"/>
          <ac:picMkLst>
            <pc:docMk/>
            <pc:sldMk cId="541853025" sldId="256"/>
            <ac:picMk id="34" creationId="{984374B1-A1F0-7DC6-C554-95E55C53086B}"/>
          </ac:picMkLst>
        </pc:picChg>
        <pc:picChg chg="mod">
          <ac:chgData name="John Baumann" userId="S::jcb20i@fsu.edu::8e96b917-5eb3-414e-83da-0805a527b9fc" providerId="AD" clId="Web-{E2999B6A-DAFE-0AC7-3A72-FDB828BAA643}" dt="2025-02-11T21:27:31.801" v="126" actId="14100"/>
          <ac:picMkLst>
            <pc:docMk/>
            <pc:sldMk cId="541853025" sldId="256"/>
            <ac:picMk id="35" creationId="{F172C76E-4DF8-04F0-56E0-01CEC86EB595}"/>
          </ac:picMkLst>
        </pc:picChg>
        <pc:picChg chg="mod">
          <ac:chgData name="John Baumann" userId="S::jcb20i@fsu.edu::8e96b917-5eb3-414e-83da-0805a527b9fc" providerId="AD" clId="Web-{E2999B6A-DAFE-0AC7-3A72-FDB828BAA643}" dt="2025-02-11T21:27:31.817" v="127" actId="14100"/>
          <ac:picMkLst>
            <pc:docMk/>
            <pc:sldMk cId="541853025" sldId="256"/>
            <ac:picMk id="36" creationId="{F62A98F8-7D47-A2DC-41E7-85AA1A8E838B}"/>
          </ac:picMkLst>
        </pc:picChg>
        <pc:picChg chg="mod">
          <ac:chgData name="John Baumann" userId="S::jcb20i@fsu.edu::8e96b917-5eb3-414e-83da-0805a527b9fc" providerId="AD" clId="Web-{E2999B6A-DAFE-0AC7-3A72-FDB828BAA643}" dt="2025-02-11T21:27:31.833" v="128" actId="14100"/>
          <ac:picMkLst>
            <pc:docMk/>
            <pc:sldMk cId="541853025" sldId="256"/>
            <ac:picMk id="37" creationId="{6D353ECB-6F34-6626-B1D5-95104E5AAD3E}"/>
          </ac:picMkLst>
        </pc:picChg>
        <pc:picChg chg="mod">
          <ac:chgData name="John Baumann" userId="S::jcb20i@fsu.edu::8e96b917-5eb3-414e-83da-0805a527b9fc" providerId="AD" clId="Web-{E2999B6A-DAFE-0AC7-3A72-FDB828BAA643}" dt="2025-02-11T21:27:31.848" v="129" actId="14100"/>
          <ac:picMkLst>
            <pc:docMk/>
            <pc:sldMk cId="541853025" sldId="256"/>
            <ac:picMk id="38" creationId="{9F4F12AE-5BDB-3E13-118D-0A364D1C9C97}"/>
          </ac:picMkLst>
        </pc:picChg>
        <pc:picChg chg="mod">
          <ac:chgData name="John Baumann" userId="S::jcb20i@fsu.edu::8e96b917-5eb3-414e-83da-0805a527b9fc" providerId="AD" clId="Web-{E2999B6A-DAFE-0AC7-3A72-FDB828BAA643}" dt="2025-02-11T21:27:31.864" v="130" actId="14100"/>
          <ac:picMkLst>
            <pc:docMk/>
            <pc:sldMk cId="541853025" sldId="256"/>
            <ac:picMk id="39" creationId="{D63F9906-B57B-FCEF-117A-D6059BEAB470}"/>
          </ac:picMkLst>
        </pc:picChg>
        <pc:picChg chg="mod">
          <ac:chgData name="John Baumann" userId="S::jcb20i@fsu.edu::8e96b917-5eb3-414e-83da-0805a527b9fc" providerId="AD" clId="Web-{E2999B6A-DAFE-0AC7-3A72-FDB828BAA643}" dt="2025-02-11T21:27:31.880" v="131" actId="14100"/>
          <ac:picMkLst>
            <pc:docMk/>
            <pc:sldMk cId="541853025" sldId="256"/>
            <ac:picMk id="40" creationId="{1E663D69-DC17-AE24-4A99-A0CB0D4AA6C5}"/>
          </ac:picMkLst>
        </pc:picChg>
        <pc:picChg chg="mod">
          <ac:chgData name="John Baumann" userId="S::jcb20i@fsu.edu::8e96b917-5eb3-414e-83da-0805a527b9fc" providerId="AD" clId="Web-{E2999B6A-DAFE-0AC7-3A72-FDB828BAA643}" dt="2025-02-11T21:27:31.895" v="132" actId="14100"/>
          <ac:picMkLst>
            <pc:docMk/>
            <pc:sldMk cId="541853025" sldId="256"/>
            <ac:picMk id="41" creationId="{2D6CB355-B802-4556-F918-B8C3AEED67EF}"/>
          </ac:picMkLst>
        </pc:picChg>
        <pc:picChg chg="mod">
          <ac:chgData name="John Baumann" userId="S::jcb20i@fsu.edu::8e96b917-5eb3-414e-83da-0805a527b9fc" providerId="AD" clId="Web-{E2999B6A-DAFE-0AC7-3A72-FDB828BAA643}" dt="2025-02-11T21:27:31.911" v="133" actId="14100"/>
          <ac:picMkLst>
            <pc:docMk/>
            <pc:sldMk cId="541853025" sldId="256"/>
            <ac:picMk id="42" creationId="{4D1DD7B2-1BE5-35E4-D3F4-288C3823514C}"/>
          </ac:picMkLst>
        </pc:picChg>
        <pc:picChg chg="mod">
          <ac:chgData name="John Baumann" userId="S::jcb20i@fsu.edu::8e96b917-5eb3-414e-83da-0805a527b9fc" providerId="AD" clId="Web-{E2999B6A-DAFE-0AC7-3A72-FDB828BAA643}" dt="2025-02-11T21:27:31.942" v="134" actId="14100"/>
          <ac:picMkLst>
            <pc:docMk/>
            <pc:sldMk cId="541853025" sldId="256"/>
            <ac:picMk id="43" creationId="{149D461D-A7CF-6861-47C4-E22C7FE2C489}"/>
          </ac:picMkLst>
        </pc:picChg>
        <pc:picChg chg="mod">
          <ac:chgData name="John Baumann" userId="S::jcb20i@fsu.edu::8e96b917-5eb3-414e-83da-0805a527b9fc" providerId="AD" clId="Web-{E2999B6A-DAFE-0AC7-3A72-FDB828BAA643}" dt="2025-02-11T21:27:31.958" v="135" actId="14100"/>
          <ac:picMkLst>
            <pc:docMk/>
            <pc:sldMk cId="541853025" sldId="256"/>
            <ac:picMk id="44" creationId="{E1BB2B98-49F0-773E-5E97-A48417972D4F}"/>
          </ac:picMkLst>
        </pc:picChg>
        <pc:picChg chg="mod">
          <ac:chgData name="John Baumann" userId="S::jcb20i@fsu.edu::8e96b917-5eb3-414e-83da-0805a527b9fc" providerId="AD" clId="Web-{E2999B6A-DAFE-0AC7-3A72-FDB828BAA643}" dt="2025-02-11T21:27:31.973" v="136" actId="14100"/>
          <ac:picMkLst>
            <pc:docMk/>
            <pc:sldMk cId="541853025" sldId="256"/>
            <ac:picMk id="45" creationId="{23874EA9-95E2-1980-FA8D-8F7BE7B26ABC}"/>
          </ac:picMkLst>
        </pc:picChg>
        <pc:picChg chg="mod">
          <ac:chgData name="John Baumann" userId="S::jcb20i@fsu.edu::8e96b917-5eb3-414e-83da-0805a527b9fc" providerId="AD" clId="Web-{E2999B6A-DAFE-0AC7-3A72-FDB828BAA643}" dt="2025-02-11T21:27:31.989" v="137" actId="14100"/>
          <ac:picMkLst>
            <pc:docMk/>
            <pc:sldMk cId="541853025" sldId="256"/>
            <ac:picMk id="46" creationId="{755291AA-6C3B-0A77-0612-2AA214F848F1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614" v="204" actId="1076"/>
          <ac:picMkLst>
            <pc:docMk/>
            <pc:sldMk cId="541853025" sldId="256"/>
            <ac:picMk id="47" creationId="{72A98B9D-78EF-1A34-ED77-CDFF8ED12A28}"/>
          </ac:picMkLst>
        </pc:picChg>
        <pc:picChg chg="mod">
          <ac:chgData name="John Baumann" userId="S::jcb20i@fsu.edu::8e96b917-5eb3-414e-83da-0805a527b9fc" providerId="AD" clId="Web-{E2999B6A-DAFE-0AC7-3A72-FDB828BAA643}" dt="2025-02-11T21:27:32.005" v="138" actId="14100"/>
          <ac:picMkLst>
            <pc:docMk/>
            <pc:sldMk cId="541853025" sldId="256"/>
            <ac:picMk id="48" creationId="{6113C52F-C432-46C3-34F5-56DEC4C0A27D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630" v="205" actId="1076"/>
          <ac:picMkLst>
            <pc:docMk/>
            <pc:sldMk cId="541853025" sldId="256"/>
            <ac:picMk id="49" creationId="{E7F87480-4CC0-2639-838B-D814D75BEBA6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645" v="206" actId="1076"/>
          <ac:picMkLst>
            <pc:docMk/>
            <pc:sldMk cId="541853025" sldId="256"/>
            <ac:picMk id="50" creationId="{8B187516-9984-213F-ED6C-9A81D7D4D25D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661" v="207" actId="1076"/>
          <ac:picMkLst>
            <pc:docMk/>
            <pc:sldMk cId="541853025" sldId="256"/>
            <ac:picMk id="51" creationId="{B6B5040D-C0A0-1AE1-C66F-3BF4C0D36BF8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677" v="208" actId="1076"/>
          <ac:picMkLst>
            <pc:docMk/>
            <pc:sldMk cId="541853025" sldId="256"/>
            <ac:picMk id="52" creationId="{7326549E-B67E-0F9A-7C63-E759139469BF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692" v="209" actId="1076"/>
          <ac:picMkLst>
            <pc:docMk/>
            <pc:sldMk cId="541853025" sldId="256"/>
            <ac:picMk id="53" creationId="{58EDA211-B1B6-F2D0-DA1B-45004AFE0625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708" v="210" actId="1076"/>
          <ac:picMkLst>
            <pc:docMk/>
            <pc:sldMk cId="541853025" sldId="256"/>
            <ac:picMk id="54" creationId="{2A537C35-CD6A-DF77-BAEB-F61BEB33AF8F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723" v="211" actId="1076"/>
          <ac:picMkLst>
            <pc:docMk/>
            <pc:sldMk cId="541853025" sldId="256"/>
            <ac:picMk id="55" creationId="{414A900C-85FF-6427-2291-F8F0E3365D0C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739" v="212" actId="1076"/>
          <ac:picMkLst>
            <pc:docMk/>
            <pc:sldMk cId="541853025" sldId="256"/>
            <ac:picMk id="56" creationId="{7117CE1B-4009-698D-E5EF-B731944B570C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770" v="213" actId="1076"/>
          <ac:picMkLst>
            <pc:docMk/>
            <pc:sldMk cId="541853025" sldId="256"/>
            <ac:picMk id="57" creationId="{BE157230-1567-98AC-7E4E-C625DA22BB62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786" v="214" actId="1076"/>
          <ac:picMkLst>
            <pc:docMk/>
            <pc:sldMk cId="541853025" sldId="256"/>
            <ac:picMk id="58" creationId="{90E5D6E9-C207-24D0-865B-23F9DEE15966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802" v="215" actId="1076"/>
          <ac:picMkLst>
            <pc:docMk/>
            <pc:sldMk cId="541853025" sldId="256"/>
            <ac:picMk id="59" creationId="{95B44ABB-0C0E-1B06-9DB7-CC395A47590F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817" v="216" actId="1076"/>
          <ac:picMkLst>
            <pc:docMk/>
            <pc:sldMk cId="541853025" sldId="256"/>
            <ac:picMk id="60" creationId="{B0EE8BEF-1D1F-BC05-0640-19849CC993CF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833" v="217" actId="1076"/>
          <ac:picMkLst>
            <pc:docMk/>
            <pc:sldMk cId="541853025" sldId="256"/>
            <ac:picMk id="61" creationId="{9CFD924E-535E-1F71-98E9-D4D0C6CCB65A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848" v="218" actId="1076"/>
          <ac:picMkLst>
            <pc:docMk/>
            <pc:sldMk cId="541853025" sldId="256"/>
            <ac:picMk id="62" creationId="{53CC62BB-EE66-2F66-C0AD-4B11AC5D06E3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864" v="219" actId="1076"/>
          <ac:picMkLst>
            <pc:docMk/>
            <pc:sldMk cId="541853025" sldId="256"/>
            <ac:picMk id="63" creationId="{3AF3190B-7752-8D18-EC3C-6595E38C30BA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880" v="220" actId="1076"/>
          <ac:picMkLst>
            <pc:docMk/>
            <pc:sldMk cId="541853025" sldId="256"/>
            <ac:picMk id="64" creationId="{68BC81B0-D6D8-7171-E2B1-EA12BB43ED65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895" v="221" actId="1076"/>
          <ac:picMkLst>
            <pc:docMk/>
            <pc:sldMk cId="541853025" sldId="256"/>
            <ac:picMk id="65" creationId="{CFC03B6F-99B8-74F2-0D2E-EB8D9E96B2B4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911" v="222" actId="1076"/>
          <ac:picMkLst>
            <pc:docMk/>
            <pc:sldMk cId="541853025" sldId="256"/>
            <ac:picMk id="66" creationId="{3A9ABC51-4BD6-5A95-FD68-24ACE1AC2D88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927" v="223" actId="1076"/>
          <ac:picMkLst>
            <pc:docMk/>
            <pc:sldMk cId="541853025" sldId="256"/>
            <ac:picMk id="67" creationId="{D01702E6-D61B-A35E-C4E4-6066F4095471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942" v="224" actId="1076"/>
          <ac:picMkLst>
            <pc:docMk/>
            <pc:sldMk cId="541853025" sldId="256"/>
            <ac:picMk id="68" creationId="{ADBE2783-0B62-6C88-A00F-15B8BCF2BC31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958" v="225" actId="1076"/>
          <ac:picMkLst>
            <pc:docMk/>
            <pc:sldMk cId="541853025" sldId="256"/>
            <ac:picMk id="69" creationId="{5535921E-5F93-4DBE-1F75-9BFFCA963A9B}"/>
          </ac:picMkLst>
        </pc:picChg>
        <pc:picChg chg="add mod">
          <ac:chgData name="John Baumann" userId="S::jcb20i@fsu.edu::8e96b917-5eb3-414e-83da-0805a527b9fc" providerId="AD" clId="Web-{E2999B6A-DAFE-0AC7-3A72-FDB828BAA643}" dt="2025-02-11T21:27:43.973" v="226" actId="1076"/>
          <ac:picMkLst>
            <pc:docMk/>
            <pc:sldMk cId="541853025" sldId="256"/>
            <ac:picMk id="70" creationId="{1F2D6C1D-C29E-5720-A73D-EF2382612C65}"/>
          </ac:picMkLst>
        </pc:picChg>
        <pc:picChg chg="mod">
          <ac:chgData name="John Baumann" userId="S::jcb20i@fsu.edu::8e96b917-5eb3-414e-83da-0805a527b9fc" providerId="AD" clId="Web-{E2999B6A-DAFE-0AC7-3A72-FDB828BAA643}" dt="2025-02-11T21:27:32.020" v="139" actId="14100"/>
          <ac:picMkLst>
            <pc:docMk/>
            <pc:sldMk cId="541853025" sldId="256"/>
            <ac:picMk id="117" creationId="{F07E2A87-48B2-03DB-846E-73AE1FD28F06}"/>
          </ac:picMkLst>
        </pc:picChg>
      </pc:sldChg>
    </pc:docChg>
  </pc:docChgLst>
  <pc:docChgLst>
    <pc:chgData name="Malik Jean Baptiste" userId="S::mj19q@fsu.edu::70676a31-0b50-4a62-9a38-e48c3f2956ea" providerId="AD" clId="Web-{0B644EC0-BF49-B9A7-4444-AC8ADCB43315}"/>
    <pc:docChg chg="modSld">
      <pc:chgData name="Malik Jean Baptiste" userId="S::mj19q@fsu.edu::70676a31-0b50-4a62-9a38-e48c3f2956ea" providerId="AD" clId="Web-{0B644EC0-BF49-B9A7-4444-AC8ADCB43315}" dt="2025-02-13T21:40:50.557" v="210" actId="14100"/>
      <pc:docMkLst>
        <pc:docMk/>
      </pc:docMkLst>
      <pc:sldChg chg="addSp delSp modSp">
        <pc:chgData name="Malik Jean Baptiste" userId="S::mj19q@fsu.edu::70676a31-0b50-4a62-9a38-e48c3f2956ea" providerId="AD" clId="Web-{0B644EC0-BF49-B9A7-4444-AC8ADCB43315}" dt="2025-02-13T21:40:50.557" v="210" actId="14100"/>
        <pc:sldMkLst>
          <pc:docMk/>
          <pc:sldMk cId="3362475207" sldId="257"/>
        </pc:sldMkLst>
        <pc:spChg chg="del mod">
          <ac:chgData name="Malik Jean Baptiste" userId="S::mj19q@fsu.edu::70676a31-0b50-4a62-9a38-e48c3f2956ea" providerId="AD" clId="Web-{0B644EC0-BF49-B9A7-4444-AC8ADCB43315}" dt="2025-02-13T21:30:34.988" v="111"/>
          <ac:spMkLst>
            <pc:docMk/>
            <pc:sldMk cId="3362475207" sldId="257"/>
            <ac:spMk id="4" creationId="{2F8A0501-83BA-157C-1FE3-A106BB8BD581}"/>
          </ac:spMkLst>
        </pc:spChg>
        <pc:spChg chg="add del">
          <ac:chgData name="Malik Jean Baptiste" userId="S::mj19q@fsu.edu::70676a31-0b50-4a62-9a38-e48c3f2956ea" providerId="AD" clId="Web-{0B644EC0-BF49-B9A7-4444-AC8ADCB43315}" dt="2025-02-13T21:19:47.964" v="16"/>
          <ac:spMkLst>
            <pc:docMk/>
            <pc:sldMk cId="3362475207" sldId="257"/>
            <ac:spMk id="10" creationId="{73A3CB3F-EF4D-EEF1-091E-9AD602A8F189}"/>
          </ac:spMkLst>
        </pc:spChg>
        <pc:spChg chg="add del mod ord">
          <ac:chgData name="Malik Jean Baptiste" userId="S::mj19q@fsu.edu::70676a31-0b50-4a62-9a38-e48c3f2956ea" providerId="AD" clId="Web-{0B644EC0-BF49-B9A7-4444-AC8ADCB43315}" dt="2025-02-13T21:28:11.373" v="86"/>
          <ac:spMkLst>
            <pc:docMk/>
            <pc:sldMk cId="3362475207" sldId="257"/>
            <ac:spMk id="11" creationId="{D2D90C05-99BE-A067-E637-D3ECFD5F908F}"/>
          </ac:spMkLst>
        </pc:spChg>
        <pc:spChg chg="add del mod ord">
          <ac:chgData name="Malik Jean Baptiste" userId="S::mj19q@fsu.edu::70676a31-0b50-4a62-9a38-e48c3f2956ea" providerId="AD" clId="Web-{0B644EC0-BF49-B9A7-4444-AC8ADCB43315}" dt="2025-02-13T21:28:15.483" v="87"/>
          <ac:spMkLst>
            <pc:docMk/>
            <pc:sldMk cId="3362475207" sldId="257"/>
            <ac:spMk id="12" creationId="{7B77FA80-6E37-2CCD-9C02-4CEE7C903082}"/>
          </ac:spMkLst>
        </pc:spChg>
        <pc:spChg chg="add mod">
          <ac:chgData name="Malik Jean Baptiste" userId="S::mj19q@fsu.edu::70676a31-0b50-4a62-9a38-e48c3f2956ea" providerId="AD" clId="Web-{0B644EC0-BF49-B9A7-4444-AC8ADCB43315}" dt="2025-02-13T21:31:39.350" v="132" actId="20577"/>
          <ac:spMkLst>
            <pc:docMk/>
            <pc:sldMk cId="3362475207" sldId="257"/>
            <ac:spMk id="72" creationId="{5388514E-71B7-4662-7EEA-2F2FFC569959}"/>
          </ac:spMkLst>
        </pc:spChg>
        <pc:spChg chg="add mod">
          <ac:chgData name="Malik Jean Baptiste" userId="S::mj19q@fsu.edu::70676a31-0b50-4a62-9a38-e48c3f2956ea" providerId="AD" clId="Web-{0B644EC0-BF49-B9A7-4444-AC8ADCB43315}" dt="2025-02-13T21:36:34.876" v="176" actId="1076"/>
          <ac:spMkLst>
            <pc:docMk/>
            <pc:sldMk cId="3362475207" sldId="257"/>
            <ac:spMk id="73" creationId="{08FF6245-AA5D-DCC5-DA18-57BE97386F4A}"/>
          </ac:spMkLst>
        </pc:spChg>
        <pc:spChg chg="add mod">
          <ac:chgData name="Malik Jean Baptiste" userId="S::mj19q@fsu.edu::70676a31-0b50-4a62-9a38-e48c3f2956ea" providerId="AD" clId="Web-{0B644EC0-BF49-B9A7-4444-AC8ADCB43315}" dt="2025-02-13T21:33:21.494" v="159" actId="20577"/>
          <ac:spMkLst>
            <pc:docMk/>
            <pc:sldMk cId="3362475207" sldId="257"/>
            <ac:spMk id="74" creationId="{1C1F33B7-7B50-5899-F36A-C12F139B067A}"/>
          </ac:spMkLst>
        </pc:spChg>
        <pc:spChg chg="add mod">
          <ac:chgData name="Malik Jean Baptiste" userId="S::mj19q@fsu.edu::70676a31-0b50-4a62-9a38-e48c3f2956ea" providerId="AD" clId="Web-{0B644EC0-BF49-B9A7-4444-AC8ADCB43315}" dt="2025-02-13T21:40:47.104" v="209" actId="1076"/>
          <ac:spMkLst>
            <pc:docMk/>
            <pc:sldMk cId="3362475207" sldId="257"/>
            <ac:spMk id="75" creationId="{6D402D88-EF24-0CA8-4158-53EF82B71BB6}"/>
          </ac:spMkLst>
        </pc:spChg>
        <pc:spChg chg="add del mod">
          <ac:chgData name="Malik Jean Baptiste" userId="S::mj19q@fsu.edu::70676a31-0b50-4a62-9a38-e48c3f2956ea" providerId="AD" clId="Web-{0B644EC0-BF49-B9A7-4444-AC8ADCB43315}" dt="2025-02-13T21:35:24.874" v="169" actId="20577"/>
          <ac:spMkLst>
            <pc:docMk/>
            <pc:sldMk cId="3362475207" sldId="257"/>
            <ac:spMk id="76" creationId="{82AC4A0C-EA76-6852-DB3C-30DF3671E506}"/>
          </ac:spMkLst>
        </pc:spChg>
        <pc:spChg chg="add mod ord">
          <ac:chgData name="Malik Jean Baptiste" userId="S::mj19q@fsu.edu::70676a31-0b50-4a62-9a38-e48c3f2956ea" providerId="AD" clId="Web-{0B644EC0-BF49-B9A7-4444-AC8ADCB43315}" dt="2025-02-13T21:40:04.556" v="202"/>
          <ac:spMkLst>
            <pc:docMk/>
            <pc:sldMk cId="3362475207" sldId="257"/>
            <ac:spMk id="77" creationId="{F3AEB99B-6752-70D3-2B12-86FFD512043B}"/>
          </ac:spMkLst>
        </pc:spChg>
        <pc:spChg chg="add del mod">
          <ac:chgData name="Malik Jean Baptiste" userId="S::mj19q@fsu.edu::70676a31-0b50-4a62-9a38-e48c3f2956ea" providerId="AD" clId="Web-{0B644EC0-BF49-B9A7-4444-AC8ADCB43315}" dt="2025-02-13T21:38:02.833" v="189"/>
          <ac:spMkLst>
            <pc:docMk/>
            <pc:sldMk cId="3362475207" sldId="257"/>
            <ac:spMk id="78" creationId="{22D17EF4-64C4-6BD5-AE40-BEB5840A859C}"/>
          </ac:spMkLst>
        </pc:spChg>
        <pc:spChg chg="del mod">
          <ac:chgData name="Malik Jean Baptiste" userId="S::mj19q@fsu.edu::70676a31-0b50-4a62-9a38-e48c3f2956ea" providerId="AD" clId="Web-{0B644EC0-BF49-B9A7-4444-AC8ADCB43315}" dt="2025-02-13T21:30:27.238" v="109"/>
          <ac:spMkLst>
            <pc:docMk/>
            <pc:sldMk cId="3362475207" sldId="257"/>
            <ac:spMk id="79" creationId="{5F4C2F02-8228-8002-1137-CE09A6E0BBEC}"/>
          </ac:spMkLst>
        </pc:spChg>
        <pc:spChg chg="del">
          <ac:chgData name="Malik Jean Baptiste" userId="S::mj19q@fsu.edu::70676a31-0b50-4a62-9a38-e48c3f2956ea" providerId="AD" clId="Web-{0B644EC0-BF49-B9A7-4444-AC8ADCB43315}" dt="2025-02-13T21:30:37.754" v="112"/>
          <ac:spMkLst>
            <pc:docMk/>
            <pc:sldMk cId="3362475207" sldId="257"/>
            <ac:spMk id="80" creationId="{932361AB-0D3B-1FCA-30DE-F995CA3EE86A}"/>
          </ac:spMkLst>
        </pc:spChg>
        <pc:spChg chg="add mod ord">
          <ac:chgData name="Malik Jean Baptiste" userId="S::mj19q@fsu.edu::70676a31-0b50-4a62-9a38-e48c3f2956ea" providerId="AD" clId="Web-{0B644EC0-BF49-B9A7-4444-AC8ADCB43315}" dt="2025-02-13T21:40:50.557" v="210" actId="14100"/>
          <ac:spMkLst>
            <pc:docMk/>
            <pc:sldMk cId="3362475207" sldId="257"/>
            <ac:spMk id="81" creationId="{03C2E55A-5236-8365-D339-0F869D149C34}"/>
          </ac:spMkLst>
        </pc:spChg>
        <pc:spChg chg="del mod">
          <ac:chgData name="Malik Jean Baptiste" userId="S::mj19q@fsu.edu::70676a31-0b50-4a62-9a38-e48c3f2956ea" providerId="AD" clId="Web-{0B644EC0-BF49-B9A7-4444-AC8ADCB43315}" dt="2025-02-13T21:30:32.441" v="110"/>
          <ac:spMkLst>
            <pc:docMk/>
            <pc:sldMk cId="3362475207" sldId="257"/>
            <ac:spMk id="89" creationId="{7451B970-8B22-6B18-53B5-63172219D01F}"/>
          </ac:spMkLst>
        </pc:spChg>
        <pc:spChg chg="del">
          <ac:chgData name="Malik Jean Baptiste" userId="S::mj19q@fsu.edu::70676a31-0b50-4a62-9a38-e48c3f2956ea" providerId="AD" clId="Web-{0B644EC0-BF49-B9A7-4444-AC8ADCB43315}" dt="2025-02-13T21:15:53.362" v="0"/>
          <ac:spMkLst>
            <pc:docMk/>
            <pc:sldMk cId="3362475207" sldId="257"/>
            <ac:spMk id="90" creationId="{5C0BB95F-FE94-BF23-C96B-6F2E7CB0D352}"/>
          </ac:spMkLst>
        </pc:spChg>
        <pc:spChg chg="del mod">
          <ac:chgData name="Malik Jean Baptiste" userId="S::mj19q@fsu.edu::70676a31-0b50-4a62-9a38-e48c3f2956ea" providerId="AD" clId="Web-{0B644EC0-BF49-B9A7-4444-AC8ADCB43315}" dt="2025-02-13T21:17:49.522" v="14"/>
          <ac:spMkLst>
            <pc:docMk/>
            <pc:sldMk cId="3362475207" sldId="257"/>
            <ac:spMk id="91" creationId="{8694D8B9-2CEE-A198-DAEF-735974B992A8}"/>
          </ac:spMkLst>
        </pc:spChg>
        <pc:picChg chg="add mod">
          <ac:chgData name="Malik Jean Baptiste" userId="S::mj19q@fsu.edu::70676a31-0b50-4a62-9a38-e48c3f2956ea" providerId="AD" clId="Web-{0B644EC0-BF49-B9A7-4444-AC8ADCB43315}" dt="2025-02-13T21:35:31.343" v="170" actId="14100"/>
          <ac:picMkLst>
            <pc:docMk/>
            <pc:sldMk cId="3362475207" sldId="257"/>
            <ac:picMk id="8" creationId="{138BB8B5-7836-B9FB-F2EB-C8FE7B824B66}"/>
          </ac:picMkLst>
        </pc:picChg>
      </pc:sldChg>
    </pc:docChg>
  </pc:docChgLst>
  <pc:docChgLst>
    <pc:chgData name="Anders Snell" userId="S::ams21z@fsu.edu::c32d3cf2-4a72-474d-a08a-e8ab2beac619" providerId="AD" clId="Web-{51256AA4-D861-208E-34E5-77E364AB8AC2}"/>
    <pc:docChg chg="modSld">
      <pc:chgData name="Anders Snell" userId="S::ams21z@fsu.edu::c32d3cf2-4a72-474d-a08a-e8ab2beac619" providerId="AD" clId="Web-{51256AA4-D861-208E-34E5-77E364AB8AC2}" dt="2025-02-11T22:10:23.077" v="155" actId="20577"/>
      <pc:docMkLst>
        <pc:docMk/>
      </pc:docMkLst>
      <pc:sldChg chg="modSp">
        <pc:chgData name="Anders Snell" userId="S::ams21z@fsu.edu::c32d3cf2-4a72-474d-a08a-e8ab2beac619" providerId="AD" clId="Web-{51256AA4-D861-208E-34E5-77E364AB8AC2}" dt="2025-02-11T22:10:23.077" v="155" actId="20577"/>
        <pc:sldMkLst>
          <pc:docMk/>
          <pc:sldMk cId="541853025" sldId="256"/>
        </pc:sldMkLst>
        <pc:spChg chg="mod">
          <ac:chgData name="Anders Snell" userId="S::ams21z@fsu.edu::c32d3cf2-4a72-474d-a08a-e8ab2beac619" providerId="AD" clId="Web-{51256AA4-D861-208E-34E5-77E364AB8AC2}" dt="2025-02-11T21:12:41.947" v="0" actId="20577"/>
          <ac:spMkLst>
            <pc:docMk/>
            <pc:sldMk cId="541853025" sldId="256"/>
            <ac:spMk id="7" creationId="{00000000-0000-0000-0000-000000000000}"/>
          </ac:spMkLst>
        </pc:spChg>
        <pc:spChg chg="mod">
          <ac:chgData name="Anders Snell" userId="S::ams21z@fsu.edu::c32d3cf2-4a72-474d-a08a-e8ab2beac619" providerId="AD" clId="Web-{51256AA4-D861-208E-34E5-77E364AB8AC2}" dt="2025-02-11T22:10:23.077" v="155" actId="20577"/>
          <ac:spMkLst>
            <pc:docMk/>
            <pc:sldMk cId="541853025" sldId="256"/>
            <ac:spMk id="11" creationId="{7388E7C1-5B6F-2A29-352A-54AA537A0E36}"/>
          </ac:spMkLst>
        </pc:spChg>
      </pc:sldChg>
    </pc:docChg>
  </pc:docChgLst>
  <pc:docChgLst>
    <pc:chgData name="Malik Jean Baptiste" userId="S::mj19q@fsu.edu::70676a31-0b50-4a62-9a38-e48c3f2956ea" providerId="AD" clId="Web-{7FFE2709-FB68-86AD-2E02-4E05941858BD}"/>
    <pc:docChg chg="modSld">
      <pc:chgData name="Malik Jean Baptiste" userId="S::mj19q@fsu.edu::70676a31-0b50-4a62-9a38-e48c3f2956ea" providerId="AD" clId="Web-{7FFE2709-FB68-86AD-2E02-4E05941858BD}" dt="2025-02-11T22:31:59.671" v="386" actId="1076"/>
      <pc:docMkLst>
        <pc:docMk/>
      </pc:docMkLst>
      <pc:sldChg chg="addSp delSp modSp">
        <pc:chgData name="Malik Jean Baptiste" userId="S::mj19q@fsu.edu::70676a31-0b50-4a62-9a38-e48c3f2956ea" providerId="AD" clId="Web-{7FFE2709-FB68-86AD-2E02-4E05941858BD}" dt="2025-02-11T22:31:59.671" v="386" actId="1076"/>
        <pc:sldMkLst>
          <pc:docMk/>
          <pc:sldMk cId="541853025" sldId="256"/>
        </pc:sldMkLst>
        <pc:spChg chg="add mod">
          <ac:chgData name="Malik Jean Baptiste" userId="S::mj19q@fsu.edu::70676a31-0b50-4a62-9a38-e48c3f2956ea" providerId="AD" clId="Web-{7FFE2709-FB68-86AD-2E02-4E05941858BD}" dt="2025-02-11T21:44:48.166" v="369" actId="20577"/>
          <ac:spMkLst>
            <pc:docMk/>
            <pc:sldMk cId="541853025" sldId="256"/>
            <ac:spMk id="4" creationId="{50089359-BAC4-B6CA-54F8-E12D8BADD700}"/>
          </ac:spMkLst>
        </pc:spChg>
        <pc:spChg chg="mod">
          <ac:chgData name="Malik Jean Baptiste" userId="S::mj19q@fsu.edu::70676a31-0b50-4a62-9a38-e48c3f2956ea" providerId="AD" clId="Web-{7FFE2709-FB68-86AD-2E02-4E05941858BD}" dt="2025-02-11T21:10:06.816" v="56" actId="20577"/>
          <ac:spMkLst>
            <pc:docMk/>
            <pc:sldMk cId="541853025" sldId="256"/>
            <ac:spMk id="8" creationId="{CB698E14-63FE-1738-5602-935021C35B09}"/>
          </ac:spMkLst>
        </pc:spChg>
        <pc:spChg chg="add mod">
          <ac:chgData name="Malik Jean Baptiste" userId="S::mj19q@fsu.edu::70676a31-0b50-4a62-9a38-e48c3f2956ea" providerId="AD" clId="Web-{7FFE2709-FB68-86AD-2E02-4E05941858BD}" dt="2025-02-11T21:29:36.769" v="325" actId="20577"/>
          <ac:spMkLst>
            <pc:docMk/>
            <pc:sldMk cId="541853025" sldId="256"/>
            <ac:spMk id="11" creationId="{7388E7C1-5B6F-2A29-352A-54AA537A0E36}"/>
          </ac:spMkLst>
        </pc:spChg>
        <pc:spChg chg="mod">
          <ac:chgData name="Malik Jean Baptiste" userId="S::mj19q@fsu.edu::70676a31-0b50-4a62-9a38-e48c3f2956ea" providerId="AD" clId="Web-{7FFE2709-FB68-86AD-2E02-4E05941858BD}" dt="2025-02-11T22:31:59.671" v="386" actId="1076"/>
          <ac:spMkLst>
            <pc:docMk/>
            <pc:sldMk cId="541853025" sldId="256"/>
            <ac:spMk id="86" creationId="{62CD9461-F4E0-17CD-DBAE-877CDAE8131C}"/>
          </ac:spMkLst>
        </pc:spChg>
        <pc:spChg chg="mod">
          <ac:chgData name="Malik Jean Baptiste" userId="S::mj19q@fsu.edu::70676a31-0b50-4a62-9a38-e48c3f2956ea" providerId="AD" clId="Web-{7FFE2709-FB68-86AD-2E02-4E05941858BD}" dt="2025-02-11T21:51:20.572" v="384" actId="20577"/>
          <ac:spMkLst>
            <pc:docMk/>
            <pc:sldMk cId="541853025" sldId="256"/>
            <ac:spMk id="133" creationId="{19CB4DF7-917D-9571-88CF-1E4A18293A83}"/>
          </ac:spMkLst>
        </pc:spChg>
      </pc:sldChg>
    </pc:docChg>
  </pc:docChgLst>
  <pc:docChgLst>
    <pc:chgData name="Megan Jadush" userId="S::mmj20bd@fsu.edu::f366f1ef-3374-422c-a9df-d35b78e451a8" providerId="AD" clId="Web-{FC2B72A7-7184-3642-EE13-9BD89963251F}"/>
    <pc:docChg chg="modSld">
      <pc:chgData name="Megan Jadush" userId="S::mmj20bd@fsu.edu::f366f1ef-3374-422c-a9df-d35b78e451a8" providerId="AD" clId="Web-{FC2B72A7-7184-3642-EE13-9BD89963251F}" dt="2025-02-13T22:41:28.674" v="21" actId="1076"/>
      <pc:docMkLst>
        <pc:docMk/>
      </pc:docMkLst>
      <pc:sldChg chg="modSp">
        <pc:chgData name="Megan Jadush" userId="S::mmj20bd@fsu.edu::f366f1ef-3374-422c-a9df-d35b78e451a8" providerId="AD" clId="Web-{FC2B72A7-7184-3642-EE13-9BD89963251F}" dt="2025-02-13T22:41:28.674" v="21" actId="1076"/>
        <pc:sldMkLst>
          <pc:docMk/>
          <pc:sldMk cId="2929121600" sldId="261"/>
        </pc:sldMkLst>
        <pc:spChg chg="mod">
          <ac:chgData name="Megan Jadush" userId="S::mmj20bd@fsu.edu::f366f1ef-3374-422c-a9df-d35b78e451a8" providerId="AD" clId="Web-{FC2B72A7-7184-3642-EE13-9BD89963251F}" dt="2025-02-13T22:05:58.336" v="3" actId="20577"/>
          <ac:spMkLst>
            <pc:docMk/>
            <pc:sldMk cId="2929121600" sldId="261"/>
            <ac:spMk id="161" creationId="{7B56A498-1A39-C6E0-6155-EE212E3896DB}"/>
          </ac:spMkLst>
        </pc:spChg>
        <pc:picChg chg="mod">
          <ac:chgData name="Megan Jadush" userId="S::mmj20bd@fsu.edu::f366f1ef-3374-422c-a9df-d35b78e451a8" providerId="AD" clId="Web-{FC2B72A7-7184-3642-EE13-9BD89963251F}" dt="2025-02-13T22:06:49.650" v="4"/>
          <ac:picMkLst>
            <pc:docMk/>
            <pc:sldMk cId="2929121600" sldId="261"/>
            <ac:picMk id="4" creationId="{B2725562-343C-A459-279F-51A244D79497}"/>
          </ac:picMkLst>
        </pc:picChg>
        <pc:picChg chg="mod">
          <ac:chgData name="Megan Jadush" userId="S::mmj20bd@fsu.edu::f366f1ef-3374-422c-a9df-d35b78e451a8" providerId="AD" clId="Web-{FC2B72A7-7184-3642-EE13-9BD89963251F}" dt="2025-02-13T22:41:28.674" v="21" actId="1076"/>
          <ac:picMkLst>
            <pc:docMk/>
            <pc:sldMk cId="2929121600" sldId="261"/>
            <ac:picMk id="73" creationId="{B8D0FA82-7C62-6C23-1A4B-CBD3039481D1}"/>
          </ac:picMkLst>
        </pc:picChg>
        <pc:picChg chg="mod modCrop">
          <ac:chgData name="Megan Jadush" userId="S::mmj20bd@fsu.edu::f366f1ef-3374-422c-a9df-d35b78e451a8" providerId="AD" clId="Web-{FC2B72A7-7184-3642-EE13-9BD89963251F}" dt="2025-02-13T22:30:29.386" v="20"/>
          <ac:picMkLst>
            <pc:docMk/>
            <pc:sldMk cId="2929121600" sldId="261"/>
            <ac:picMk id="123" creationId="{6442C416-16DB-EC59-7517-6F3ACA629B00}"/>
          </ac:picMkLst>
        </pc:picChg>
      </pc:sldChg>
    </pc:docChg>
  </pc:docChgLst>
  <pc:docChgLst>
    <pc:chgData name="John Baumann" userId="S::jcb20i@fsu.edu::8e96b917-5eb3-414e-83da-0805a527b9fc" providerId="AD" clId="Web-{A9AE9E09-171D-20A0-FC25-1D6C9421E13B}"/>
    <pc:docChg chg="addSld delSld modSld">
      <pc:chgData name="John Baumann" userId="S::jcb20i@fsu.edu::8e96b917-5eb3-414e-83da-0805a527b9fc" providerId="AD" clId="Web-{A9AE9E09-171D-20A0-FC25-1D6C9421E13B}" dt="2025-02-13T21:40:28.656" v="1117"/>
      <pc:docMkLst>
        <pc:docMk/>
      </pc:docMkLst>
      <pc:sldChg chg="modSp">
        <pc:chgData name="John Baumann" userId="S::jcb20i@fsu.edu::8e96b917-5eb3-414e-83da-0805a527b9fc" providerId="AD" clId="Web-{A9AE9E09-171D-20A0-FC25-1D6C9421E13B}" dt="2025-02-13T19:45:21.580" v="231"/>
        <pc:sldMkLst>
          <pc:docMk/>
          <pc:sldMk cId="541853025" sldId="256"/>
        </pc:sldMkLst>
        <pc:spChg chg="mod">
          <ac:chgData name="John Baumann" userId="S::jcb20i@fsu.edu::8e96b917-5eb3-414e-83da-0805a527b9fc" providerId="AD" clId="Web-{A9AE9E09-171D-20A0-FC25-1D6C9421E13B}" dt="2025-02-13T19:45:21.580" v="231"/>
          <ac:spMkLst>
            <pc:docMk/>
            <pc:sldMk cId="541853025" sldId="256"/>
            <ac:spMk id="3" creationId="{C64B233C-8C68-43F4-D054-C2D06CFA505C}"/>
          </ac:spMkLst>
        </pc:spChg>
        <pc:spChg chg="mod">
          <ac:chgData name="John Baumann" userId="S::jcb20i@fsu.edu::8e96b917-5eb3-414e-83da-0805a527b9fc" providerId="AD" clId="Web-{A9AE9E09-171D-20A0-FC25-1D6C9421E13B}" dt="2025-02-13T19:23:12.044" v="66"/>
          <ac:spMkLst>
            <pc:docMk/>
            <pc:sldMk cId="541853025" sldId="256"/>
            <ac:spMk id="4" creationId="{50089359-BAC4-B6CA-54F8-E12D8BADD700}"/>
          </ac:spMkLst>
        </pc:spChg>
        <pc:spChg chg="mod">
          <ac:chgData name="John Baumann" userId="S::jcb20i@fsu.edu::8e96b917-5eb3-414e-83da-0805a527b9fc" providerId="AD" clId="Web-{A9AE9E09-171D-20A0-FC25-1D6C9421E13B}" dt="2025-02-13T19:11:17.579" v="1" actId="1076"/>
          <ac:spMkLst>
            <pc:docMk/>
            <pc:sldMk cId="541853025" sldId="256"/>
            <ac:spMk id="5" creationId="{00000000-0000-0000-0000-000000000000}"/>
          </ac:spMkLst>
        </pc:spChg>
        <pc:spChg chg="mod">
          <ac:chgData name="John Baumann" userId="S::jcb20i@fsu.edu::8e96b917-5eb3-414e-83da-0805a527b9fc" providerId="AD" clId="Web-{A9AE9E09-171D-20A0-FC25-1D6C9421E13B}" dt="2025-02-13T19:23:12.044" v="64"/>
          <ac:spMkLst>
            <pc:docMk/>
            <pc:sldMk cId="541853025" sldId="256"/>
            <ac:spMk id="10" creationId="{B558A19B-99D7-A18B-5488-8C2E270065C3}"/>
          </ac:spMkLst>
        </pc:spChg>
        <pc:spChg chg="mod">
          <ac:chgData name="John Baumann" userId="S::jcb20i@fsu.edu::8e96b917-5eb3-414e-83da-0805a527b9fc" providerId="AD" clId="Web-{A9AE9E09-171D-20A0-FC25-1D6C9421E13B}" dt="2025-02-13T19:23:12.044" v="65"/>
          <ac:spMkLst>
            <pc:docMk/>
            <pc:sldMk cId="541853025" sldId="256"/>
            <ac:spMk id="86" creationId="{62CD9461-F4E0-17CD-DBAE-877CDAE8131C}"/>
          </ac:spMkLst>
        </pc:spChg>
        <pc:spChg chg="mod">
          <ac:chgData name="John Baumann" userId="S::jcb20i@fsu.edu::8e96b917-5eb3-414e-83da-0805a527b9fc" providerId="AD" clId="Web-{A9AE9E09-171D-20A0-FC25-1D6C9421E13B}" dt="2025-02-13T19:23:12.044" v="67"/>
          <ac:spMkLst>
            <pc:docMk/>
            <pc:sldMk cId="541853025" sldId="256"/>
            <ac:spMk id="132" creationId="{2E680B2F-C120-1BBD-3B7E-019E271A0C87}"/>
          </ac:spMkLst>
        </pc:spChg>
        <pc:spChg chg="mod">
          <ac:chgData name="John Baumann" userId="S::jcb20i@fsu.edu::8e96b917-5eb3-414e-83da-0805a527b9fc" providerId="AD" clId="Web-{A9AE9E09-171D-20A0-FC25-1D6C9421E13B}" dt="2025-02-13T19:23:12.044" v="68"/>
          <ac:spMkLst>
            <pc:docMk/>
            <pc:sldMk cId="541853025" sldId="256"/>
            <ac:spMk id="133" creationId="{19CB4DF7-917D-9571-88CF-1E4A18293A83}"/>
          </ac:spMkLst>
        </pc:spChg>
        <pc:spChg chg="mod">
          <ac:chgData name="John Baumann" userId="S::jcb20i@fsu.edu::8e96b917-5eb3-414e-83da-0805a527b9fc" providerId="AD" clId="Web-{A9AE9E09-171D-20A0-FC25-1D6C9421E13B}" dt="2025-02-13T19:23:12.184" v="69"/>
          <ac:spMkLst>
            <pc:docMk/>
            <pc:sldMk cId="541853025" sldId="256"/>
            <ac:spMk id="135" creationId="{ECB3B7A5-99CC-5496-8EB8-D486B1B70223}"/>
          </ac:spMkLst>
        </pc:spChg>
      </pc:sldChg>
      <pc:sldChg chg="modSp">
        <pc:chgData name="John Baumann" userId="S::jcb20i@fsu.edu::8e96b917-5eb3-414e-83da-0805a527b9fc" providerId="AD" clId="Web-{A9AE9E09-171D-20A0-FC25-1D6C9421E13B}" dt="2025-02-13T19:45:27.314" v="232"/>
        <pc:sldMkLst>
          <pc:docMk/>
          <pc:sldMk cId="3362475207" sldId="257"/>
        </pc:sldMkLst>
        <pc:spChg chg="mod">
          <ac:chgData name="John Baumann" userId="S::jcb20i@fsu.edu::8e96b917-5eb3-414e-83da-0805a527b9fc" providerId="AD" clId="Web-{A9AE9E09-171D-20A0-FC25-1D6C9421E13B}" dt="2025-02-13T19:45:27.314" v="232"/>
          <ac:spMkLst>
            <pc:docMk/>
            <pc:sldMk cId="3362475207" sldId="257"/>
            <ac:spMk id="3" creationId="{1FC159BB-1D1E-94F6-060C-EC62EB355BBE}"/>
          </ac:spMkLst>
        </pc:spChg>
        <pc:spChg chg="mod">
          <ac:chgData name="John Baumann" userId="S::jcb20i@fsu.edu::8e96b917-5eb3-414e-83da-0805a527b9fc" providerId="AD" clId="Web-{A9AE9E09-171D-20A0-FC25-1D6C9421E13B}" dt="2025-02-13T19:40:09.591" v="221" actId="20577"/>
          <ac:spMkLst>
            <pc:docMk/>
            <pc:sldMk cId="3362475207" sldId="257"/>
            <ac:spMk id="4" creationId="{2F8A0501-83BA-157C-1FE3-A106BB8BD581}"/>
          </ac:spMkLst>
        </pc:spChg>
        <pc:spChg chg="mod">
          <ac:chgData name="John Baumann" userId="S::jcb20i@fsu.edu::8e96b917-5eb3-414e-83da-0805a527b9fc" providerId="AD" clId="Web-{A9AE9E09-171D-20A0-FC25-1D6C9421E13B}" dt="2025-02-13T19:32:41.881" v="154" actId="14100"/>
          <ac:spMkLst>
            <pc:docMk/>
            <pc:sldMk cId="3362475207" sldId="257"/>
            <ac:spMk id="11" creationId="{4900FB38-CFB0-7399-59E0-5EAC3AAA3EC1}"/>
          </ac:spMkLst>
        </pc:spChg>
      </pc:sldChg>
      <pc:sldChg chg="addSp delSp modSp add del replId">
        <pc:chgData name="John Baumann" userId="S::jcb20i@fsu.edu::8e96b917-5eb3-414e-83da-0805a527b9fc" providerId="AD" clId="Web-{A9AE9E09-171D-20A0-FC25-1D6C9421E13B}" dt="2025-02-13T19:41:24.592" v="225"/>
        <pc:sldMkLst>
          <pc:docMk/>
          <pc:sldMk cId="1840592902" sldId="258"/>
        </pc:sldMkLst>
        <pc:spChg chg="mod">
          <ac:chgData name="John Baumann" userId="S::jcb20i@fsu.edu::8e96b917-5eb3-414e-83da-0805a527b9fc" providerId="AD" clId="Web-{A9AE9E09-171D-20A0-FC25-1D6C9421E13B}" dt="2025-02-13T19:36:38.541" v="174"/>
          <ac:spMkLst>
            <pc:docMk/>
            <pc:sldMk cId="1840592902" sldId="258"/>
            <ac:spMk id="3" creationId="{C07643B0-08AC-2A6A-D3EA-F608E0987C45}"/>
          </ac:spMkLst>
        </pc:spChg>
        <pc:spChg chg="mod">
          <ac:chgData name="John Baumann" userId="S::jcb20i@fsu.edu::8e96b917-5eb3-414e-83da-0805a527b9fc" providerId="AD" clId="Web-{A9AE9E09-171D-20A0-FC25-1D6C9421E13B}" dt="2025-02-13T19:32:43.568" v="155"/>
          <ac:spMkLst>
            <pc:docMk/>
            <pc:sldMk cId="1840592902" sldId="258"/>
            <ac:spMk id="4" creationId="{7AC1C99A-D445-E5D0-9787-C02C6E24C1BF}"/>
          </ac:spMkLst>
        </pc:spChg>
        <pc:spChg chg="mod">
          <ac:chgData name="John Baumann" userId="S::jcb20i@fsu.edu::8e96b917-5eb3-414e-83da-0805a527b9fc" providerId="AD" clId="Web-{A9AE9E09-171D-20A0-FC25-1D6C9421E13B}" dt="2025-02-13T19:39:04.965" v="215"/>
          <ac:spMkLst>
            <pc:docMk/>
            <pc:sldMk cId="1840592902" sldId="258"/>
            <ac:spMk id="8" creationId="{29DABDBA-22CE-5E6F-6742-2E8FB8C30CE3}"/>
          </ac:spMkLst>
        </pc:spChg>
        <pc:spChg chg="mod">
          <ac:chgData name="John Baumann" userId="S::jcb20i@fsu.edu::8e96b917-5eb3-414e-83da-0805a527b9fc" providerId="AD" clId="Web-{A9AE9E09-171D-20A0-FC25-1D6C9421E13B}" dt="2025-02-13T19:18:43.946" v="37" actId="1076"/>
          <ac:spMkLst>
            <pc:docMk/>
            <pc:sldMk cId="1840592902" sldId="258"/>
            <ac:spMk id="10" creationId="{72445B50-5376-9765-78B9-4F6B8126E2D6}"/>
          </ac:spMkLst>
        </pc:spChg>
        <pc:spChg chg="mod">
          <ac:chgData name="John Baumann" userId="S::jcb20i@fsu.edu::8e96b917-5eb3-414e-83da-0805a527b9fc" providerId="AD" clId="Web-{A9AE9E09-171D-20A0-FC25-1D6C9421E13B}" dt="2025-02-13T19:29:53.144" v="110" actId="20577"/>
          <ac:spMkLst>
            <pc:docMk/>
            <pc:sldMk cId="1840592902" sldId="258"/>
            <ac:spMk id="11" creationId="{1D0C3706-93EE-0335-D627-581CD201F5D7}"/>
          </ac:spMkLst>
        </pc:spChg>
        <pc:spChg chg="mod topLvl">
          <ac:chgData name="John Baumann" userId="S::jcb20i@fsu.edu::8e96b917-5eb3-414e-83da-0805a527b9fc" providerId="AD" clId="Web-{A9AE9E09-171D-20A0-FC25-1D6C9421E13B}" dt="2025-02-13T19:18:54.618" v="39" actId="1076"/>
          <ac:spMkLst>
            <pc:docMk/>
            <pc:sldMk cId="1840592902" sldId="258"/>
            <ac:spMk id="12" creationId="{93272269-07EF-3A51-AFEA-3C1D07E3D9D7}"/>
          </ac:spMkLst>
        </pc:spChg>
        <pc:spChg chg="mod topLvl">
          <ac:chgData name="John Baumann" userId="S::jcb20i@fsu.edu::8e96b917-5eb3-414e-83da-0805a527b9fc" providerId="AD" clId="Web-{A9AE9E09-171D-20A0-FC25-1D6C9421E13B}" dt="2025-02-13T19:17:34.023" v="28" actId="14100"/>
          <ac:spMkLst>
            <pc:docMk/>
            <pc:sldMk cId="1840592902" sldId="258"/>
            <ac:spMk id="72" creationId="{5CE9FE3B-8995-A9FF-4B93-B3A4A39A917D}"/>
          </ac:spMkLst>
        </pc:spChg>
        <pc:spChg chg="mod">
          <ac:chgData name="John Baumann" userId="S::jcb20i@fsu.edu::8e96b917-5eb3-414e-83da-0805a527b9fc" providerId="AD" clId="Web-{A9AE9E09-171D-20A0-FC25-1D6C9421E13B}" dt="2025-02-13T19:19:32.228" v="42" actId="14100"/>
          <ac:spMkLst>
            <pc:docMk/>
            <pc:sldMk cId="1840592902" sldId="258"/>
            <ac:spMk id="83" creationId="{E449D320-F423-3BA8-FD3F-58DE091435E2}"/>
          </ac:spMkLst>
        </pc:spChg>
        <pc:spChg chg="mod">
          <ac:chgData name="John Baumann" userId="S::jcb20i@fsu.edu::8e96b917-5eb3-414e-83da-0805a527b9fc" providerId="AD" clId="Web-{A9AE9E09-171D-20A0-FC25-1D6C9421E13B}" dt="2025-02-13T19:38:56.605" v="210"/>
          <ac:spMkLst>
            <pc:docMk/>
            <pc:sldMk cId="1840592902" sldId="258"/>
            <ac:spMk id="86" creationId="{343EDD44-C095-7F4F-6C4C-84A2E9A576EB}"/>
          </ac:spMkLst>
        </pc:spChg>
        <pc:spChg chg="del">
          <ac:chgData name="John Baumann" userId="S::jcb20i@fsu.edu::8e96b917-5eb3-414e-83da-0805a527b9fc" providerId="AD" clId="Web-{A9AE9E09-171D-20A0-FC25-1D6C9421E13B}" dt="2025-02-13T19:13:53.160" v="4"/>
          <ac:spMkLst>
            <pc:docMk/>
            <pc:sldMk cId="1840592902" sldId="258"/>
            <ac:spMk id="135" creationId="{F61B0F62-34CB-F65E-C726-EE4A35567E64}"/>
          </ac:spMkLst>
        </pc:spChg>
        <pc:spChg chg="del">
          <ac:chgData name="John Baumann" userId="S::jcb20i@fsu.edu::8e96b917-5eb3-414e-83da-0805a527b9fc" providerId="AD" clId="Web-{A9AE9E09-171D-20A0-FC25-1D6C9421E13B}" dt="2025-02-13T19:13:53.160" v="3"/>
          <ac:spMkLst>
            <pc:docMk/>
            <pc:sldMk cId="1840592902" sldId="258"/>
            <ac:spMk id="136" creationId="{3A457D40-799B-F21A-E8D9-CDBB71B7FF5D}"/>
          </ac:spMkLst>
        </pc:spChg>
        <pc:grpChg chg="add del mod">
          <ac:chgData name="John Baumann" userId="S::jcb20i@fsu.edu::8e96b917-5eb3-414e-83da-0805a527b9fc" providerId="AD" clId="Web-{A9AE9E09-171D-20A0-FC25-1D6C9421E13B}" dt="2025-02-13T19:15:28.255" v="19"/>
          <ac:grpSpMkLst>
            <pc:docMk/>
            <pc:sldMk cId="1840592902" sldId="258"/>
            <ac:grpSpMk id="73" creationId="{8B96ECCB-6E17-0F25-5685-49AC41105B3F}"/>
          </ac:grpSpMkLst>
        </pc:grpChg>
        <pc:grpChg chg="del">
          <ac:chgData name="John Baumann" userId="S::jcb20i@fsu.edu::8e96b917-5eb3-414e-83da-0805a527b9fc" providerId="AD" clId="Web-{A9AE9E09-171D-20A0-FC25-1D6C9421E13B}" dt="2025-02-13T19:13:53.160" v="5"/>
          <ac:grpSpMkLst>
            <pc:docMk/>
            <pc:sldMk cId="1840592902" sldId="258"/>
            <ac:grpSpMk id="74" creationId="{F927614C-D335-2FFA-9CA5-932E8C1585E3}"/>
          </ac:grpSpMkLst>
        </pc:grpChg>
      </pc:sldChg>
      <pc:sldChg chg="addSp delSp modSp add replId">
        <pc:chgData name="John Baumann" userId="S::jcb20i@fsu.edu::8e96b917-5eb3-414e-83da-0805a527b9fc" providerId="AD" clId="Web-{A9AE9E09-171D-20A0-FC25-1D6C9421E13B}" dt="2025-02-13T20:10:53.963" v="400" actId="20577"/>
        <pc:sldMkLst>
          <pc:docMk/>
          <pc:sldMk cId="692943681" sldId="259"/>
        </pc:sldMkLst>
        <pc:spChg chg="mod">
          <ac:chgData name="John Baumann" userId="S::jcb20i@fsu.edu::8e96b917-5eb3-414e-83da-0805a527b9fc" providerId="AD" clId="Web-{A9AE9E09-171D-20A0-FC25-1D6C9421E13B}" dt="2025-02-13T19:49:18.443" v="256" actId="1076"/>
          <ac:spMkLst>
            <pc:docMk/>
            <pc:sldMk cId="692943681" sldId="259"/>
            <ac:spMk id="3" creationId="{C445A0D7-07E9-8B1D-264C-07A6DEA006CB}"/>
          </ac:spMkLst>
        </pc:spChg>
        <pc:spChg chg="del">
          <ac:chgData name="John Baumann" userId="S::jcb20i@fsu.edu::8e96b917-5eb3-414e-83da-0805a527b9fc" providerId="AD" clId="Web-{A9AE9E09-171D-20A0-FC25-1D6C9421E13B}" dt="2025-02-13T20:03:52.535" v="350"/>
          <ac:spMkLst>
            <pc:docMk/>
            <pc:sldMk cId="692943681" sldId="259"/>
            <ac:spMk id="4" creationId="{A5103E3D-67FC-5606-4625-00979755A3C2}"/>
          </ac:spMkLst>
        </pc:spChg>
        <pc:spChg chg="add del mod topLvl">
          <ac:chgData name="John Baumann" userId="S::jcb20i@fsu.edu::8e96b917-5eb3-414e-83da-0805a527b9fc" providerId="AD" clId="Web-{A9AE9E09-171D-20A0-FC25-1D6C9421E13B}" dt="2025-02-13T20:00:41.423" v="313"/>
          <ac:spMkLst>
            <pc:docMk/>
            <pc:sldMk cId="692943681" sldId="259"/>
            <ac:spMk id="6" creationId="{0F56DB81-1A1A-F8D5-919A-AC67DDFCEE05}"/>
          </ac:spMkLst>
        </pc:spChg>
        <pc:spChg chg="mod">
          <ac:chgData name="John Baumann" userId="S::jcb20i@fsu.edu::8e96b917-5eb3-414e-83da-0805a527b9fc" providerId="AD" clId="Web-{A9AE9E09-171D-20A0-FC25-1D6C9421E13B}" dt="2025-02-13T20:10:53.963" v="400" actId="20577"/>
          <ac:spMkLst>
            <pc:docMk/>
            <pc:sldMk cId="692943681" sldId="259"/>
            <ac:spMk id="8" creationId="{0F56DB81-1A1A-F8D5-919A-AC67DDFCEE05}"/>
          </ac:spMkLst>
        </pc:spChg>
        <pc:spChg chg="add del">
          <ac:chgData name="John Baumann" userId="S::jcb20i@fsu.edu::8e96b917-5eb3-414e-83da-0805a527b9fc" providerId="AD" clId="Web-{A9AE9E09-171D-20A0-FC25-1D6C9421E13B}" dt="2025-02-13T20:00:10.438" v="307"/>
          <ac:spMkLst>
            <pc:docMk/>
            <pc:sldMk cId="692943681" sldId="259"/>
            <ac:spMk id="10" creationId="{452A8CD4-6714-7974-1CD4-85DE7D4BD746}"/>
          </ac:spMkLst>
        </pc:spChg>
        <pc:spChg chg="add del mod topLvl">
          <ac:chgData name="John Baumann" userId="S::jcb20i@fsu.edu::8e96b917-5eb3-414e-83da-0805a527b9fc" providerId="AD" clId="Web-{A9AE9E09-171D-20A0-FC25-1D6C9421E13B}" dt="2025-02-13T20:00:41.423" v="313"/>
          <ac:spMkLst>
            <pc:docMk/>
            <pc:sldMk cId="692943681" sldId="259"/>
            <ac:spMk id="10" creationId="{5E4EB846-57CE-7AD1-A6C9-D43CB3B60CD1}"/>
          </ac:spMkLst>
        </pc:spChg>
        <pc:spChg chg="del">
          <ac:chgData name="John Baumann" userId="S::jcb20i@fsu.edu::8e96b917-5eb3-414e-83da-0805a527b9fc" providerId="AD" clId="Web-{A9AE9E09-171D-20A0-FC25-1D6C9421E13B}" dt="2025-02-13T20:03:52.535" v="349"/>
          <ac:spMkLst>
            <pc:docMk/>
            <pc:sldMk cId="692943681" sldId="259"/>
            <ac:spMk id="11" creationId="{B299B3CB-8893-BC0D-E839-0A7815153FD3}"/>
          </ac:spMkLst>
        </pc:spChg>
        <pc:spChg chg="add del">
          <ac:chgData name="John Baumann" userId="S::jcb20i@fsu.edu::8e96b917-5eb3-414e-83da-0805a527b9fc" providerId="AD" clId="Web-{A9AE9E09-171D-20A0-FC25-1D6C9421E13B}" dt="2025-02-13T19:46:53.363" v="249"/>
          <ac:spMkLst>
            <pc:docMk/>
            <pc:sldMk cId="692943681" sldId="259"/>
            <ac:spMk id="12" creationId="{F0F1F4A5-70D2-D313-2524-72051BA83483}"/>
          </ac:spMkLst>
        </pc:spChg>
        <pc:spChg chg="add del">
          <ac:chgData name="John Baumann" userId="S::jcb20i@fsu.edu::8e96b917-5eb3-414e-83da-0805a527b9fc" providerId="AD" clId="Web-{A9AE9E09-171D-20A0-FC25-1D6C9421E13B}" dt="2025-02-13T19:46:53.363" v="248"/>
          <ac:spMkLst>
            <pc:docMk/>
            <pc:sldMk cId="692943681" sldId="259"/>
            <ac:spMk id="73" creationId="{E4E5A4D9-E531-A981-AA8E-B93806C9036E}"/>
          </ac:spMkLst>
        </pc:spChg>
        <pc:spChg chg="add mod">
          <ac:chgData name="John Baumann" userId="S::jcb20i@fsu.edu::8e96b917-5eb3-414e-83da-0805a527b9fc" providerId="AD" clId="Web-{A9AE9E09-171D-20A0-FC25-1D6C9421E13B}" dt="2025-02-13T20:09:28.509" v="382" actId="14100"/>
          <ac:spMkLst>
            <pc:docMk/>
            <pc:sldMk cId="692943681" sldId="259"/>
            <ac:spMk id="76" creationId="{CEBA78ED-C0FE-4AA9-FB00-32DBEAEFF876}"/>
          </ac:spMkLst>
        </pc:spChg>
        <pc:spChg chg="add mod">
          <ac:chgData name="John Baumann" userId="S::jcb20i@fsu.edu::8e96b917-5eb3-414e-83da-0805a527b9fc" providerId="AD" clId="Web-{A9AE9E09-171D-20A0-FC25-1D6C9421E13B}" dt="2025-02-13T20:10:25.869" v="393" actId="1076"/>
          <ac:spMkLst>
            <pc:docMk/>
            <pc:sldMk cId="692943681" sldId="259"/>
            <ac:spMk id="77" creationId="{C6B04FAE-0878-F730-D227-EED04A6657E7}"/>
          </ac:spMkLst>
        </pc:spChg>
        <pc:spChg chg="mod topLvl">
          <ac:chgData name="John Baumann" userId="S::jcb20i@fsu.edu::8e96b917-5eb3-414e-83da-0805a527b9fc" providerId="AD" clId="Web-{A9AE9E09-171D-20A0-FC25-1D6C9421E13B}" dt="2025-02-13T20:05:45.365" v="366" actId="14100"/>
          <ac:spMkLst>
            <pc:docMk/>
            <pc:sldMk cId="692943681" sldId="259"/>
            <ac:spMk id="82" creationId="{428EADCC-A2B9-E1D5-5CD3-3F1386ED629A}"/>
          </ac:spMkLst>
        </pc:spChg>
        <pc:spChg chg="add del mod">
          <ac:chgData name="John Baumann" userId="S::jcb20i@fsu.edu::8e96b917-5eb3-414e-83da-0805a527b9fc" providerId="AD" clId="Web-{A9AE9E09-171D-20A0-FC25-1D6C9421E13B}" dt="2025-02-13T20:00:10.438" v="306"/>
          <ac:spMkLst>
            <pc:docMk/>
            <pc:sldMk cId="692943681" sldId="259"/>
            <ac:spMk id="83" creationId="{0A340065-552B-206A-0D78-0E6D122820E7}"/>
          </ac:spMkLst>
        </pc:spChg>
        <pc:spChg chg="mod topLvl">
          <ac:chgData name="John Baumann" userId="S::jcb20i@fsu.edu::8e96b917-5eb3-414e-83da-0805a527b9fc" providerId="AD" clId="Web-{A9AE9E09-171D-20A0-FC25-1D6C9421E13B}" dt="2025-02-13T20:04:45.833" v="357"/>
          <ac:spMkLst>
            <pc:docMk/>
            <pc:sldMk cId="692943681" sldId="259"/>
            <ac:spMk id="84" creationId="{E4536A05-6E58-E1AD-51E3-809F1C14ECC7}"/>
          </ac:spMkLst>
        </pc:spChg>
        <pc:spChg chg="mod">
          <ac:chgData name="John Baumann" userId="S::jcb20i@fsu.edu::8e96b917-5eb3-414e-83da-0805a527b9fc" providerId="AD" clId="Web-{A9AE9E09-171D-20A0-FC25-1D6C9421E13B}" dt="2025-02-13T20:05:08.958" v="362" actId="14100"/>
          <ac:spMkLst>
            <pc:docMk/>
            <pc:sldMk cId="692943681" sldId="259"/>
            <ac:spMk id="86" creationId="{5E4EB846-57CE-7AD1-A6C9-D43CB3B60CD1}"/>
          </ac:spMkLst>
        </pc:spChg>
        <pc:spChg chg="del mod">
          <ac:chgData name="John Baumann" userId="S::jcb20i@fsu.edu::8e96b917-5eb3-414e-83da-0805a527b9fc" providerId="AD" clId="Web-{A9AE9E09-171D-20A0-FC25-1D6C9421E13B}" dt="2025-02-13T20:10:04.244" v="385"/>
          <ac:spMkLst>
            <pc:docMk/>
            <pc:sldMk cId="692943681" sldId="259"/>
            <ac:spMk id="135" creationId="{3C662790-9257-6424-3E0A-41C476DB15A9}"/>
          </ac:spMkLst>
        </pc:spChg>
        <pc:spChg chg="del mod">
          <ac:chgData name="John Baumann" userId="S::jcb20i@fsu.edu::8e96b917-5eb3-414e-83da-0805a527b9fc" providerId="AD" clId="Web-{A9AE9E09-171D-20A0-FC25-1D6C9421E13B}" dt="2025-02-13T20:10:04.244" v="384"/>
          <ac:spMkLst>
            <pc:docMk/>
            <pc:sldMk cId="692943681" sldId="259"/>
            <ac:spMk id="136" creationId="{08D1B14E-E3BA-CBE0-1EC3-61682F8E58A9}"/>
          </ac:spMkLst>
        </pc:spChg>
        <pc:grpChg chg="add del">
          <ac:chgData name="John Baumann" userId="S::jcb20i@fsu.edu::8e96b917-5eb3-414e-83da-0805a527b9fc" providerId="AD" clId="Web-{A9AE9E09-171D-20A0-FC25-1D6C9421E13B}" dt="2025-02-13T20:00:41.423" v="313"/>
          <ac:grpSpMkLst>
            <pc:docMk/>
            <pc:sldMk cId="692943681" sldId="259"/>
            <ac:grpSpMk id="78" creationId="{32D54369-E495-EC88-2071-6AFA0968E9A3}"/>
          </ac:grpSpMkLst>
        </pc:grpChg>
        <pc:grpChg chg="add mod">
          <ac:chgData name="John Baumann" userId="S::jcb20i@fsu.edu::8e96b917-5eb3-414e-83da-0805a527b9fc" providerId="AD" clId="Web-{A9AE9E09-171D-20A0-FC25-1D6C9421E13B}" dt="2025-02-13T20:10:33.994" v="394" actId="14100"/>
          <ac:grpSpMkLst>
            <pc:docMk/>
            <pc:sldMk cId="692943681" sldId="259"/>
            <ac:grpSpMk id="79" creationId="{82B9273B-43C3-9CF6-FC10-8A4E7168E38A}"/>
          </ac:grpSpMkLst>
        </pc:grpChg>
        <pc:grpChg chg="add mod">
          <ac:chgData name="John Baumann" userId="S::jcb20i@fsu.edu::8e96b917-5eb3-414e-83da-0805a527b9fc" providerId="AD" clId="Web-{A9AE9E09-171D-20A0-FC25-1D6C9421E13B}" dt="2025-02-13T20:10:09.510" v="386" actId="1076"/>
          <ac:grpSpMkLst>
            <pc:docMk/>
            <pc:sldMk cId="692943681" sldId="259"/>
            <ac:grpSpMk id="80" creationId="{4D077166-D8AD-35C8-4E73-3569D056EB6F}"/>
          </ac:grpSpMkLst>
        </pc:grpChg>
        <pc:grpChg chg="add del mod">
          <ac:chgData name="John Baumann" userId="S::jcb20i@fsu.edu::8e96b917-5eb3-414e-83da-0805a527b9fc" providerId="AD" clId="Web-{A9AE9E09-171D-20A0-FC25-1D6C9421E13B}" dt="2025-02-13T20:04:45.833" v="357"/>
          <ac:grpSpMkLst>
            <pc:docMk/>
            <pc:sldMk cId="692943681" sldId="259"/>
            <ac:grpSpMk id="81" creationId="{3BF77ABC-DA3D-183B-C47C-183A622ABC13}"/>
          </ac:grpSpMkLst>
        </pc:grpChg>
        <pc:grpChg chg="add mod">
          <ac:chgData name="John Baumann" userId="S::jcb20i@fsu.edu::8e96b917-5eb3-414e-83da-0805a527b9fc" providerId="AD" clId="Web-{A9AE9E09-171D-20A0-FC25-1D6C9421E13B}" dt="2025-02-13T20:05:41.333" v="365" actId="14100"/>
          <ac:grpSpMkLst>
            <pc:docMk/>
            <pc:sldMk cId="692943681" sldId="259"/>
            <ac:grpSpMk id="85" creationId="{82E9B4E7-F677-01C6-B511-06EA8A9F815E}"/>
          </ac:grpSpMkLst>
        </pc:grpChg>
        <pc:picChg chg="add mod">
          <ac:chgData name="John Baumann" userId="S::jcb20i@fsu.edu::8e96b917-5eb3-414e-83da-0805a527b9fc" providerId="AD" clId="Web-{A9AE9E09-171D-20A0-FC25-1D6C9421E13B}" dt="2025-02-13T20:03:54.504" v="351" actId="1076"/>
          <ac:picMkLst>
            <pc:docMk/>
            <pc:sldMk cId="692943681" sldId="259"/>
            <ac:picMk id="75" creationId="{082DDCD7-B125-C748-8245-892B33C85BEA}"/>
          </ac:picMkLst>
        </pc:picChg>
      </pc:sldChg>
      <pc:sldChg chg="addSp delSp modSp add replId">
        <pc:chgData name="John Baumann" userId="S::jcb20i@fsu.edu::8e96b917-5eb3-414e-83da-0805a527b9fc" providerId="AD" clId="Web-{A9AE9E09-171D-20A0-FC25-1D6C9421E13B}" dt="2025-02-13T20:33:28.469" v="520"/>
        <pc:sldMkLst>
          <pc:docMk/>
          <pc:sldMk cId="1832355750" sldId="260"/>
        </pc:sldMkLst>
        <pc:spChg chg="mod">
          <ac:chgData name="John Baumann" userId="S::jcb20i@fsu.edu::8e96b917-5eb3-414e-83da-0805a527b9fc" providerId="AD" clId="Web-{A9AE9E09-171D-20A0-FC25-1D6C9421E13B}" dt="2025-02-13T20:31:23.139" v="515" actId="14100"/>
          <ac:spMkLst>
            <pc:docMk/>
            <pc:sldMk cId="1832355750" sldId="260"/>
            <ac:spMk id="3" creationId="{7E232F1B-478E-56FC-EB06-4ABB6BC424DB}"/>
          </ac:spMkLst>
        </pc:spChg>
        <pc:spChg chg="mod">
          <ac:chgData name="John Baumann" userId="S::jcb20i@fsu.edu::8e96b917-5eb3-414e-83da-0805a527b9fc" providerId="AD" clId="Web-{A9AE9E09-171D-20A0-FC25-1D6C9421E13B}" dt="2025-02-13T20:28:53.387" v="494" actId="20577"/>
          <ac:spMkLst>
            <pc:docMk/>
            <pc:sldMk cId="1832355750" sldId="260"/>
            <ac:spMk id="8" creationId="{85D01A6C-2B6A-13CB-ED4E-30411816F252}"/>
          </ac:spMkLst>
        </pc:spChg>
        <pc:spChg chg="mod">
          <ac:chgData name="John Baumann" userId="S::jcb20i@fsu.edu::8e96b917-5eb3-414e-83da-0805a527b9fc" providerId="AD" clId="Web-{A9AE9E09-171D-20A0-FC25-1D6C9421E13B}" dt="2025-02-13T20:19:40.675" v="460" actId="1076"/>
          <ac:spMkLst>
            <pc:docMk/>
            <pc:sldMk cId="1832355750" sldId="260"/>
            <ac:spMk id="10" creationId="{10B9BA54-CF54-ABC1-0CED-3A47EC61B706}"/>
          </ac:spMkLst>
        </pc:spChg>
        <pc:spChg chg="add mod">
          <ac:chgData name="John Baumann" userId="S::jcb20i@fsu.edu::8e96b917-5eb3-414e-83da-0805a527b9fc" providerId="AD" clId="Web-{A9AE9E09-171D-20A0-FC25-1D6C9421E13B}" dt="2025-02-13T20:29:02.184" v="495" actId="1076"/>
          <ac:spMkLst>
            <pc:docMk/>
            <pc:sldMk cId="1832355750" sldId="260"/>
            <ac:spMk id="75" creationId="{392ABAC9-7FD9-0BEA-AA54-1D4D6BBA4997}"/>
          </ac:spMkLst>
        </pc:spChg>
        <pc:spChg chg="mod">
          <ac:chgData name="John Baumann" userId="S::jcb20i@fsu.edu::8e96b917-5eb3-414e-83da-0805a527b9fc" providerId="AD" clId="Web-{A9AE9E09-171D-20A0-FC25-1D6C9421E13B}" dt="2025-02-13T20:19:40.722" v="461" actId="1076"/>
          <ac:spMkLst>
            <pc:docMk/>
            <pc:sldMk cId="1832355750" sldId="260"/>
            <ac:spMk id="83" creationId="{E0710A37-3BF8-A049-454D-28A3D20EE09B}"/>
          </ac:spMkLst>
        </pc:spChg>
        <pc:spChg chg="mod">
          <ac:chgData name="John Baumann" userId="S::jcb20i@fsu.edu::8e96b917-5eb3-414e-83da-0805a527b9fc" providerId="AD" clId="Web-{A9AE9E09-171D-20A0-FC25-1D6C9421E13B}" dt="2025-02-13T20:30:26.826" v="506" actId="14100"/>
          <ac:spMkLst>
            <pc:docMk/>
            <pc:sldMk cId="1832355750" sldId="260"/>
            <ac:spMk id="86" creationId="{E5F35D82-E4F7-04ED-C994-4D52CB9DA82F}"/>
          </ac:spMkLst>
        </pc:spChg>
        <pc:picChg chg="add mod">
          <ac:chgData name="John Baumann" userId="S::jcb20i@fsu.edu::8e96b917-5eb3-414e-83da-0805a527b9fc" providerId="AD" clId="Web-{A9AE9E09-171D-20A0-FC25-1D6C9421E13B}" dt="2025-02-13T20:28:23.230" v="492" actId="1076"/>
          <ac:picMkLst>
            <pc:docMk/>
            <pc:sldMk cId="1832355750" sldId="260"/>
            <ac:picMk id="73" creationId="{6A108682-69AF-8584-6A67-742C4D6D4551}"/>
          </ac:picMkLst>
        </pc:picChg>
        <pc:cxnChg chg="add del mod">
          <ac:chgData name="John Baumann" userId="S::jcb20i@fsu.edu::8e96b917-5eb3-414e-83da-0805a527b9fc" providerId="AD" clId="Web-{A9AE9E09-171D-20A0-FC25-1D6C9421E13B}" dt="2025-02-13T20:33:18.078" v="519"/>
          <ac:cxnSpMkLst>
            <pc:docMk/>
            <pc:sldMk cId="1832355750" sldId="260"/>
            <ac:cxnSpMk id="6" creationId="{0E8A5B2A-D6EB-CBD6-D02B-912B25D0FBA9}"/>
          </ac:cxnSpMkLst>
        </pc:cxnChg>
        <pc:cxnChg chg="add del mod">
          <ac:chgData name="John Baumann" userId="S::jcb20i@fsu.edu::8e96b917-5eb3-414e-83da-0805a527b9fc" providerId="AD" clId="Web-{A9AE9E09-171D-20A0-FC25-1D6C9421E13B}" dt="2025-02-13T20:29:49.153" v="502"/>
          <ac:cxnSpMkLst>
            <pc:docMk/>
            <pc:sldMk cId="1832355750" sldId="260"/>
            <ac:cxnSpMk id="12" creationId="{F7E0FE6B-F5F6-BD76-4450-139236968D74}"/>
          </ac:cxnSpMkLst>
        </pc:cxnChg>
        <pc:cxnChg chg="add del mod">
          <ac:chgData name="John Baumann" userId="S::jcb20i@fsu.edu::8e96b917-5eb3-414e-83da-0805a527b9fc" providerId="AD" clId="Web-{A9AE9E09-171D-20A0-FC25-1D6C9421E13B}" dt="2025-02-13T20:33:28.469" v="520"/>
          <ac:cxnSpMkLst>
            <pc:docMk/>
            <pc:sldMk cId="1832355750" sldId="260"/>
            <ac:cxnSpMk id="76" creationId="{2D912437-488F-47D9-C03A-F04107829555}"/>
          </ac:cxnSpMkLst>
        </pc:cxnChg>
      </pc:sldChg>
      <pc:sldChg chg="addSp delSp modSp add replId">
        <pc:chgData name="John Baumann" userId="S::jcb20i@fsu.edu::8e96b917-5eb3-414e-83da-0805a527b9fc" providerId="AD" clId="Web-{A9AE9E09-171D-20A0-FC25-1D6C9421E13B}" dt="2025-02-13T21:40:28.656" v="1117"/>
        <pc:sldMkLst>
          <pc:docMk/>
          <pc:sldMk cId="2929121600" sldId="261"/>
        </pc:sldMkLst>
        <pc:spChg chg="del mod">
          <ac:chgData name="John Baumann" userId="S::jcb20i@fsu.edu::8e96b917-5eb3-414e-83da-0805a527b9fc" providerId="AD" clId="Web-{A9AE9E09-171D-20A0-FC25-1D6C9421E13B}" dt="2025-02-13T20:46:18.840" v="601"/>
          <ac:spMkLst>
            <pc:docMk/>
            <pc:sldMk cId="2929121600" sldId="261"/>
            <ac:spMk id="4" creationId="{569DD7D6-ABFA-F109-7CBA-229043005380}"/>
          </ac:spMkLst>
        </pc:spChg>
        <pc:spChg chg="mod topLvl">
          <ac:chgData name="John Baumann" userId="S::jcb20i@fsu.edu::8e96b917-5eb3-414e-83da-0805a527b9fc" providerId="AD" clId="Web-{A9AE9E09-171D-20A0-FC25-1D6C9421E13B}" dt="2025-02-13T21:38:14.326" v="1105"/>
          <ac:spMkLst>
            <pc:docMk/>
            <pc:sldMk cId="2929121600" sldId="261"/>
            <ac:spMk id="8" creationId="{B7F0FCF0-38B0-FC72-186C-9505DAF107B5}"/>
          </ac:spMkLst>
        </pc:spChg>
        <pc:spChg chg="mod topLvl">
          <ac:chgData name="John Baumann" userId="S::jcb20i@fsu.edu::8e96b917-5eb3-414e-83da-0805a527b9fc" providerId="AD" clId="Web-{A9AE9E09-171D-20A0-FC25-1D6C9421E13B}" dt="2025-02-13T21:38:14.326" v="1105"/>
          <ac:spMkLst>
            <pc:docMk/>
            <pc:sldMk cId="2929121600" sldId="261"/>
            <ac:spMk id="10" creationId="{42331A70-FE4F-4F7E-26E9-05518195D376}"/>
          </ac:spMkLst>
        </pc:spChg>
        <pc:spChg chg="del mod">
          <ac:chgData name="John Baumann" userId="S::jcb20i@fsu.edu::8e96b917-5eb3-414e-83da-0805a527b9fc" providerId="AD" clId="Web-{A9AE9E09-171D-20A0-FC25-1D6C9421E13B}" dt="2025-02-13T20:46:18.840" v="600"/>
          <ac:spMkLst>
            <pc:docMk/>
            <pc:sldMk cId="2929121600" sldId="261"/>
            <ac:spMk id="11" creationId="{D1BE1B4E-284E-B6B8-1564-7E459D3C5CC6}"/>
          </ac:spMkLst>
        </pc:spChg>
        <pc:spChg chg="mod topLvl">
          <ac:chgData name="John Baumann" userId="S::jcb20i@fsu.edu::8e96b917-5eb3-414e-83da-0805a527b9fc" providerId="AD" clId="Web-{A9AE9E09-171D-20A0-FC25-1D6C9421E13B}" dt="2025-02-13T21:38:28.373" v="1106"/>
          <ac:spMkLst>
            <pc:docMk/>
            <pc:sldMk cId="2929121600" sldId="261"/>
            <ac:spMk id="75" creationId="{D14383D3-F479-C224-C49B-C8E05CAA26D0}"/>
          </ac:spMkLst>
        </pc:spChg>
        <pc:spChg chg="del mod topLvl">
          <ac:chgData name="John Baumann" userId="S::jcb20i@fsu.edu::8e96b917-5eb3-414e-83da-0805a527b9fc" providerId="AD" clId="Web-{A9AE9E09-171D-20A0-FC25-1D6C9421E13B}" dt="2025-02-13T20:51:41.970" v="656"/>
          <ac:spMkLst>
            <pc:docMk/>
            <pc:sldMk cId="2929121600" sldId="261"/>
            <ac:spMk id="77" creationId="{36A578F4-3EFB-CFC2-60A9-B3449D0BA3D0}"/>
          </ac:spMkLst>
        </pc:spChg>
        <pc:spChg chg="mod topLvl">
          <ac:chgData name="John Baumann" userId="S::jcb20i@fsu.edu::8e96b917-5eb3-414e-83da-0805a527b9fc" providerId="AD" clId="Web-{A9AE9E09-171D-20A0-FC25-1D6C9421E13B}" dt="2025-02-13T21:37:37.357" v="1100"/>
          <ac:spMkLst>
            <pc:docMk/>
            <pc:sldMk cId="2929121600" sldId="261"/>
            <ac:spMk id="78" creationId="{35FAE2B3-0134-E92D-0D10-1339A6DB7BEC}"/>
          </ac:spMkLst>
        </pc:spChg>
        <pc:spChg chg="del mod topLvl">
          <ac:chgData name="John Baumann" userId="S::jcb20i@fsu.edu::8e96b917-5eb3-414e-83da-0805a527b9fc" providerId="AD" clId="Web-{A9AE9E09-171D-20A0-FC25-1D6C9421E13B}" dt="2025-02-13T20:57:26.460" v="737"/>
          <ac:spMkLst>
            <pc:docMk/>
            <pc:sldMk cId="2929121600" sldId="261"/>
            <ac:spMk id="79" creationId="{02C732E7-B9D5-8DE3-E351-E47CAE1F72DD}"/>
          </ac:spMkLst>
        </pc:spChg>
        <pc:spChg chg="mod topLvl">
          <ac:chgData name="John Baumann" userId="S::jcb20i@fsu.edu::8e96b917-5eb3-414e-83da-0805a527b9fc" providerId="AD" clId="Web-{A9AE9E09-171D-20A0-FC25-1D6C9421E13B}" dt="2025-02-13T21:40:14.500" v="1116"/>
          <ac:spMkLst>
            <pc:docMk/>
            <pc:sldMk cId="2929121600" sldId="261"/>
            <ac:spMk id="80" creationId="{E6E9EC32-2CB0-894F-AF22-E42122D21BD9}"/>
          </ac:spMkLst>
        </pc:spChg>
        <pc:spChg chg="mod topLvl">
          <ac:chgData name="John Baumann" userId="S::jcb20i@fsu.edu::8e96b917-5eb3-414e-83da-0805a527b9fc" providerId="AD" clId="Web-{A9AE9E09-171D-20A0-FC25-1D6C9421E13B}" dt="2025-02-13T21:40:14.500" v="1116"/>
          <ac:spMkLst>
            <pc:docMk/>
            <pc:sldMk cId="2929121600" sldId="261"/>
            <ac:spMk id="82" creationId="{FFCA7286-719A-E2A3-17E2-E4AF7823C706}"/>
          </ac:spMkLst>
        </pc:spChg>
        <pc:spChg chg="mod topLvl">
          <ac:chgData name="John Baumann" userId="S::jcb20i@fsu.edu::8e96b917-5eb3-414e-83da-0805a527b9fc" providerId="AD" clId="Web-{A9AE9E09-171D-20A0-FC25-1D6C9421E13B}" dt="2025-02-13T21:38:14.326" v="1105"/>
          <ac:spMkLst>
            <pc:docMk/>
            <pc:sldMk cId="2929121600" sldId="261"/>
            <ac:spMk id="83" creationId="{4ED01E4B-8C2B-7184-7AFB-77AA3E84AD59}"/>
          </ac:spMkLst>
        </pc:spChg>
        <pc:spChg chg="add del mod">
          <ac:chgData name="John Baumann" userId="S::jcb20i@fsu.edu::8e96b917-5eb3-414e-83da-0805a527b9fc" providerId="AD" clId="Web-{A9AE9E09-171D-20A0-FC25-1D6C9421E13B}" dt="2025-02-13T20:51:35.642" v="655"/>
          <ac:spMkLst>
            <pc:docMk/>
            <pc:sldMk cId="2929121600" sldId="261"/>
            <ac:spMk id="85" creationId="{F7057BB0-7F5C-F2C0-B3CF-EAEBED607C4A}"/>
          </ac:spMkLst>
        </pc:spChg>
        <pc:spChg chg="mod topLvl">
          <ac:chgData name="John Baumann" userId="S::jcb20i@fsu.edu::8e96b917-5eb3-414e-83da-0805a527b9fc" providerId="AD" clId="Web-{A9AE9E09-171D-20A0-FC25-1D6C9421E13B}" dt="2025-02-13T21:39:09.358" v="1113"/>
          <ac:spMkLst>
            <pc:docMk/>
            <pc:sldMk cId="2929121600" sldId="261"/>
            <ac:spMk id="86" creationId="{2E3AF6DD-760E-476A-6BE0-5E9E78C34D56}"/>
          </ac:spMkLst>
        </pc:spChg>
        <pc:spChg chg="add del mod">
          <ac:chgData name="John Baumann" userId="S::jcb20i@fsu.edu::8e96b917-5eb3-414e-83da-0805a527b9fc" providerId="AD" clId="Web-{A9AE9E09-171D-20A0-FC25-1D6C9421E13B}" dt="2025-02-13T20:57:19.773" v="736"/>
          <ac:spMkLst>
            <pc:docMk/>
            <pc:sldMk cId="2929121600" sldId="261"/>
            <ac:spMk id="88" creationId="{A43C9633-C121-9F9C-2714-D8F0B53D6F6C}"/>
          </ac:spMkLst>
        </pc:spChg>
        <pc:spChg chg="add mod topLvl">
          <ac:chgData name="John Baumann" userId="S::jcb20i@fsu.edu::8e96b917-5eb3-414e-83da-0805a527b9fc" providerId="AD" clId="Web-{A9AE9E09-171D-20A0-FC25-1D6C9421E13B}" dt="2025-02-13T21:11:21.020" v="870" actId="1076"/>
          <ac:spMkLst>
            <pc:docMk/>
            <pc:sldMk cId="2929121600" sldId="261"/>
            <ac:spMk id="97" creationId="{E28E0D62-6B26-C639-B426-50967DB079C9}"/>
          </ac:spMkLst>
        </pc:spChg>
        <pc:spChg chg="add mod topLvl">
          <ac:chgData name="John Baumann" userId="S::jcb20i@fsu.edu::8e96b917-5eb3-414e-83da-0805a527b9fc" providerId="AD" clId="Web-{A9AE9E09-171D-20A0-FC25-1D6C9421E13B}" dt="2025-02-13T21:11:35.723" v="873" actId="1076"/>
          <ac:spMkLst>
            <pc:docMk/>
            <pc:sldMk cId="2929121600" sldId="261"/>
            <ac:spMk id="98" creationId="{3932E2AF-6D85-9E8D-E0EA-D14865D2DBDB}"/>
          </ac:spMkLst>
        </pc:spChg>
        <pc:spChg chg="add mod topLvl">
          <ac:chgData name="John Baumann" userId="S::jcb20i@fsu.edu::8e96b917-5eb3-414e-83da-0805a527b9fc" providerId="AD" clId="Web-{A9AE9E09-171D-20A0-FC25-1D6C9421E13B}" dt="2025-02-13T21:11:32.114" v="872" actId="1076"/>
          <ac:spMkLst>
            <pc:docMk/>
            <pc:sldMk cId="2929121600" sldId="261"/>
            <ac:spMk id="99" creationId="{26D7E867-68F4-0E82-70F1-12E37D81BE8B}"/>
          </ac:spMkLst>
        </pc:spChg>
        <pc:spChg chg="add mod topLvl">
          <ac:chgData name="John Baumann" userId="S::jcb20i@fsu.edu::8e96b917-5eb3-414e-83da-0805a527b9fc" providerId="AD" clId="Web-{A9AE9E09-171D-20A0-FC25-1D6C9421E13B}" dt="2025-02-13T21:11:27.551" v="871" actId="1076"/>
          <ac:spMkLst>
            <pc:docMk/>
            <pc:sldMk cId="2929121600" sldId="261"/>
            <ac:spMk id="100" creationId="{5FB6D6B2-6A31-986F-4DFE-5F6236CF334A}"/>
          </ac:spMkLst>
        </pc:spChg>
        <pc:spChg chg="mod">
          <ac:chgData name="John Baumann" userId="S::jcb20i@fsu.edu::8e96b917-5eb3-414e-83da-0805a527b9fc" providerId="AD" clId="Web-{A9AE9E09-171D-20A0-FC25-1D6C9421E13B}" dt="2025-02-13T21:30:15.428" v="1019" actId="20577"/>
          <ac:spMkLst>
            <pc:docMk/>
            <pc:sldMk cId="2929121600" sldId="261"/>
            <ac:spMk id="128" creationId="{CFE129EE-F0CE-B358-B03B-712B3FBCD269}"/>
          </ac:spMkLst>
        </pc:spChg>
        <pc:spChg chg="del mod">
          <ac:chgData name="John Baumann" userId="S::jcb20i@fsu.edu::8e96b917-5eb3-414e-83da-0805a527b9fc" providerId="AD" clId="Web-{A9AE9E09-171D-20A0-FC25-1D6C9421E13B}" dt="2025-02-13T20:54:15.957" v="695"/>
          <ac:spMkLst>
            <pc:docMk/>
            <pc:sldMk cId="2929121600" sldId="261"/>
            <ac:spMk id="135" creationId="{A0A6BCCD-9438-5A62-E590-4E22E77662EE}"/>
          </ac:spMkLst>
        </pc:spChg>
        <pc:spChg chg="del mod">
          <ac:chgData name="John Baumann" userId="S::jcb20i@fsu.edu::8e96b917-5eb3-414e-83da-0805a527b9fc" providerId="AD" clId="Web-{A9AE9E09-171D-20A0-FC25-1D6C9421E13B}" dt="2025-02-13T20:54:12.676" v="694"/>
          <ac:spMkLst>
            <pc:docMk/>
            <pc:sldMk cId="2929121600" sldId="261"/>
            <ac:spMk id="136" creationId="{C5F2DB0C-DAE0-875C-FCDF-231254722892}"/>
          </ac:spMkLst>
        </pc:spChg>
        <pc:spChg chg="add del">
          <ac:chgData name="John Baumann" userId="S::jcb20i@fsu.edu::8e96b917-5eb3-414e-83da-0805a527b9fc" providerId="AD" clId="Web-{A9AE9E09-171D-20A0-FC25-1D6C9421E13B}" dt="2025-02-13T21:30:30.522" v="1024"/>
          <ac:spMkLst>
            <pc:docMk/>
            <pc:sldMk cId="2929121600" sldId="261"/>
            <ac:spMk id="140" creationId="{CD4666F0-D981-581E-071D-D3E2F1198B11}"/>
          </ac:spMkLst>
        </pc:spChg>
        <pc:spChg chg="add del">
          <ac:chgData name="John Baumann" userId="S::jcb20i@fsu.edu::8e96b917-5eb3-414e-83da-0805a527b9fc" providerId="AD" clId="Web-{A9AE9E09-171D-20A0-FC25-1D6C9421E13B}" dt="2025-02-13T21:30:35.866" v="1026"/>
          <ac:spMkLst>
            <pc:docMk/>
            <pc:sldMk cId="2929121600" sldId="261"/>
            <ac:spMk id="142" creationId="{BF17F7AF-A478-C234-629A-510A74946E1B}"/>
          </ac:spMkLst>
        </pc:spChg>
        <pc:spChg chg="add del mod">
          <ac:chgData name="John Baumann" userId="S::jcb20i@fsu.edu::8e96b917-5eb3-414e-83da-0805a527b9fc" providerId="AD" clId="Web-{A9AE9E09-171D-20A0-FC25-1D6C9421E13B}" dt="2025-02-13T21:31:23.507" v="1038"/>
          <ac:spMkLst>
            <pc:docMk/>
            <pc:sldMk cId="2929121600" sldId="261"/>
            <ac:spMk id="153" creationId="{E69B0646-49D1-7537-A9D1-C2EC8B11BEE9}"/>
          </ac:spMkLst>
        </pc:spChg>
        <pc:spChg chg="mod topLvl">
          <ac:chgData name="John Baumann" userId="S::jcb20i@fsu.edu::8e96b917-5eb3-414e-83da-0805a527b9fc" providerId="AD" clId="Web-{A9AE9E09-171D-20A0-FC25-1D6C9421E13B}" dt="2025-02-13T21:40:28.656" v="1117"/>
          <ac:spMkLst>
            <pc:docMk/>
            <pc:sldMk cId="2929121600" sldId="261"/>
            <ac:spMk id="154" creationId="{8EAD5760-CAB3-755D-68EB-E28893122742}"/>
          </ac:spMkLst>
        </pc:spChg>
        <pc:spChg chg="mod topLvl">
          <ac:chgData name="John Baumann" userId="S::jcb20i@fsu.edu::8e96b917-5eb3-414e-83da-0805a527b9fc" providerId="AD" clId="Web-{A9AE9E09-171D-20A0-FC25-1D6C9421E13B}" dt="2025-02-13T21:40:28.656" v="1117"/>
          <ac:spMkLst>
            <pc:docMk/>
            <pc:sldMk cId="2929121600" sldId="261"/>
            <ac:spMk id="155" creationId="{C71B16DC-E5DB-CBD2-7BE6-63334D1E3BAE}"/>
          </ac:spMkLst>
        </pc:spChg>
        <pc:spChg chg="add mod topLvl">
          <ac:chgData name="John Baumann" userId="S::jcb20i@fsu.edu::8e96b917-5eb3-414e-83da-0805a527b9fc" providerId="AD" clId="Web-{A9AE9E09-171D-20A0-FC25-1D6C9421E13B}" dt="2025-02-13T21:38:35.139" v="1107"/>
          <ac:spMkLst>
            <pc:docMk/>
            <pc:sldMk cId="2929121600" sldId="261"/>
            <ac:spMk id="161" creationId="{7B56A498-1A39-C6E0-6155-EE212E3896DB}"/>
          </ac:spMkLst>
        </pc:spChg>
        <pc:grpChg chg="add del mod">
          <ac:chgData name="John Baumann" userId="S::jcb20i@fsu.edu::8e96b917-5eb3-414e-83da-0805a527b9fc" providerId="AD" clId="Web-{A9AE9E09-171D-20A0-FC25-1D6C9421E13B}" dt="2025-02-13T20:49:47.828" v="640"/>
          <ac:grpSpMkLst>
            <pc:docMk/>
            <pc:sldMk cId="2929121600" sldId="261"/>
            <ac:grpSpMk id="12" creationId="{2DDD22D3-0298-320D-C8F6-DC44D8880CC2}"/>
          </ac:grpSpMkLst>
        </pc:grpChg>
        <pc:grpChg chg="mod">
          <ac:chgData name="John Baumann" userId="S::jcb20i@fsu.edu::8e96b917-5eb3-414e-83da-0805a527b9fc" providerId="AD" clId="Web-{A9AE9E09-171D-20A0-FC25-1D6C9421E13B}" dt="2025-02-13T21:05:20.374" v="828" actId="1076"/>
          <ac:grpSpMkLst>
            <pc:docMk/>
            <pc:sldMk cId="2929121600" sldId="261"/>
            <ac:grpSpMk id="71" creationId="{C79CA6A5-1114-64AC-76B0-D0389B377A09}"/>
          </ac:grpSpMkLst>
        </pc:grpChg>
        <pc:grpChg chg="add del mod">
          <ac:chgData name="John Baumann" userId="S::jcb20i@fsu.edu::8e96b917-5eb3-414e-83da-0805a527b9fc" providerId="AD" clId="Web-{A9AE9E09-171D-20A0-FC25-1D6C9421E13B}" dt="2025-02-13T20:46:28.981" v="603"/>
          <ac:grpSpMkLst>
            <pc:docMk/>
            <pc:sldMk cId="2929121600" sldId="261"/>
            <ac:grpSpMk id="72" creationId="{D307E8C2-0410-08F5-AD53-326E24E8BA95}"/>
          </ac:grpSpMkLst>
        </pc:grpChg>
        <pc:grpChg chg="del mod">
          <ac:chgData name="John Baumann" userId="S::jcb20i@fsu.edu::8e96b917-5eb3-414e-83da-0805a527b9fc" providerId="AD" clId="Web-{A9AE9E09-171D-20A0-FC25-1D6C9421E13B}" dt="2025-02-13T20:46:21.575" v="602"/>
          <ac:grpSpMkLst>
            <pc:docMk/>
            <pc:sldMk cId="2929121600" sldId="261"/>
            <ac:grpSpMk id="74" creationId="{6918470E-AA2C-594E-E025-8A5C2658D707}"/>
          </ac:grpSpMkLst>
        </pc:grpChg>
        <pc:grpChg chg="add del mod">
          <ac:chgData name="John Baumann" userId="S::jcb20i@fsu.edu::8e96b917-5eb3-414e-83da-0805a527b9fc" providerId="AD" clId="Web-{A9AE9E09-171D-20A0-FC25-1D6C9421E13B}" dt="2025-02-13T21:05:36.952" v="832"/>
          <ac:grpSpMkLst>
            <pc:docMk/>
            <pc:sldMk cId="2929121600" sldId="261"/>
            <ac:grpSpMk id="84" creationId="{F4D199C7-C159-0525-C7D8-EB94A7FBE623}"/>
          </ac:grpSpMkLst>
        </pc:grpChg>
        <pc:grpChg chg="add del mod">
          <ac:chgData name="John Baumann" userId="S::jcb20i@fsu.edu::8e96b917-5eb3-414e-83da-0805a527b9fc" providerId="AD" clId="Web-{A9AE9E09-171D-20A0-FC25-1D6C9421E13B}" dt="2025-02-13T21:03:10.122" v="794"/>
          <ac:grpSpMkLst>
            <pc:docMk/>
            <pc:sldMk cId="2929121600" sldId="261"/>
            <ac:grpSpMk id="101" creationId="{75C2F9DE-EC7D-FA79-ADFC-94C7E5824919}"/>
          </ac:grpSpMkLst>
        </pc:grpChg>
        <pc:grpChg chg="add del mod">
          <ac:chgData name="John Baumann" userId="S::jcb20i@fsu.edu::8e96b917-5eb3-414e-83da-0805a527b9fc" providerId="AD" clId="Web-{A9AE9E09-171D-20A0-FC25-1D6C9421E13B}" dt="2025-02-13T21:09:10.268" v="847"/>
          <ac:grpSpMkLst>
            <pc:docMk/>
            <pc:sldMk cId="2929121600" sldId="261"/>
            <ac:grpSpMk id="102" creationId="{29C421AD-A7CC-6695-0284-AA94C90B0E4B}"/>
          </ac:grpSpMkLst>
        </pc:grpChg>
        <pc:grpChg chg="add del mod">
          <ac:chgData name="John Baumann" userId="S::jcb20i@fsu.edu::8e96b917-5eb3-414e-83da-0805a527b9fc" providerId="AD" clId="Web-{A9AE9E09-171D-20A0-FC25-1D6C9421E13B}" dt="2025-02-13T21:24:26.266" v="961"/>
          <ac:grpSpMkLst>
            <pc:docMk/>
            <pc:sldMk cId="2929121600" sldId="261"/>
            <ac:grpSpMk id="120" creationId="{19B34096-5A29-28DD-3565-C895FCF8BD84}"/>
          </ac:grpSpMkLst>
        </pc:grpChg>
        <pc:grpChg chg="add del mod">
          <ac:chgData name="John Baumann" userId="S::jcb20i@fsu.edu::8e96b917-5eb3-414e-83da-0805a527b9fc" providerId="AD" clId="Web-{A9AE9E09-171D-20A0-FC25-1D6C9421E13B}" dt="2025-02-13T21:37:37.357" v="1100"/>
          <ac:grpSpMkLst>
            <pc:docMk/>
            <pc:sldMk cId="2929121600" sldId="261"/>
            <ac:grpSpMk id="124" creationId="{A7A1FA32-0B4C-7862-4D80-7A9BE6583C6A}"/>
          </ac:grpSpMkLst>
        </pc:grpChg>
        <pc:grpChg chg="add del">
          <ac:chgData name="John Baumann" userId="S::jcb20i@fsu.edu::8e96b917-5eb3-414e-83da-0805a527b9fc" providerId="AD" clId="Web-{A9AE9E09-171D-20A0-FC25-1D6C9421E13B}" dt="2025-02-13T21:38:14.326" v="1105"/>
          <ac:grpSpMkLst>
            <pc:docMk/>
            <pc:sldMk cId="2929121600" sldId="261"/>
            <ac:grpSpMk id="125" creationId="{7484FD6F-5D36-0805-0728-4A1460680E78}"/>
          </ac:grpSpMkLst>
        </pc:grpChg>
        <pc:grpChg chg="add del mod">
          <ac:chgData name="John Baumann" userId="S::jcb20i@fsu.edu::8e96b917-5eb3-414e-83da-0805a527b9fc" providerId="AD" clId="Web-{A9AE9E09-171D-20A0-FC25-1D6C9421E13B}" dt="2025-02-13T21:30:18.553" v="1020"/>
          <ac:grpSpMkLst>
            <pc:docMk/>
            <pc:sldMk cId="2929121600" sldId="261"/>
            <ac:grpSpMk id="126" creationId="{859B84B7-6428-FBD1-CD95-59B09345AEF1}"/>
          </ac:grpSpMkLst>
        </pc:grpChg>
        <pc:grpChg chg="add del">
          <ac:chgData name="John Baumann" userId="S::jcb20i@fsu.edu::8e96b917-5eb3-414e-83da-0805a527b9fc" providerId="AD" clId="Web-{A9AE9E09-171D-20A0-FC25-1D6C9421E13B}" dt="2025-02-13T21:30:44.507" v="1028"/>
          <ac:grpSpMkLst>
            <pc:docMk/>
            <pc:sldMk cId="2929121600" sldId="261"/>
            <ac:grpSpMk id="143" creationId="{BBC1EE49-43BE-A4AB-E5D9-2A92CFA292C6}"/>
          </ac:grpSpMkLst>
        </pc:grpChg>
        <pc:grpChg chg="add del mod">
          <ac:chgData name="John Baumann" userId="S::jcb20i@fsu.edu::8e96b917-5eb3-414e-83da-0805a527b9fc" providerId="AD" clId="Web-{A9AE9E09-171D-20A0-FC25-1D6C9421E13B}" dt="2025-02-13T21:32:03.898" v="1049"/>
          <ac:grpSpMkLst>
            <pc:docMk/>
            <pc:sldMk cId="2929121600" sldId="261"/>
            <ac:grpSpMk id="152" creationId="{36C9A470-E9E4-B8D8-121C-5BEE78CC5FC8}"/>
          </ac:grpSpMkLst>
        </pc:grpChg>
        <pc:grpChg chg="add del mod">
          <ac:chgData name="John Baumann" userId="S::jcb20i@fsu.edu::8e96b917-5eb3-414e-83da-0805a527b9fc" providerId="AD" clId="Web-{A9AE9E09-171D-20A0-FC25-1D6C9421E13B}" dt="2025-02-13T21:38:35.139" v="1107"/>
          <ac:grpSpMkLst>
            <pc:docMk/>
            <pc:sldMk cId="2929121600" sldId="261"/>
            <ac:grpSpMk id="162" creationId="{452E69D4-FF8C-EE3E-753A-8A27BCB5AA37}"/>
          </ac:grpSpMkLst>
        </pc:grpChg>
        <pc:picChg chg="mod topLvl">
          <ac:chgData name="John Baumann" userId="S::jcb20i@fsu.edu::8e96b917-5eb3-414e-83da-0805a527b9fc" providerId="AD" clId="Web-{A9AE9E09-171D-20A0-FC25-1D6C9421E13B}" dt="2025-02-13T21:38:14.326" v="1105"/>
          <ac:picMkLst>
            <pc:docMk/>
            <pc:sldMk cId="2929121600" sldId="261"/>
            <ac:picMk id="73" creationId="{B8D0FA82-7C62-6C23-1A4B-CBD3039481D1}"/>
          </ac:picMkLst>
        </pc:picChg>
        <pc:picChg chg="del mod topLvl">
          <ac:chgData name="John Baumann" userId="S::jcb20i@fsu.edu::8e96b917-5eb3-414e-83da-0805a527b9fc" providerId="AD" clId="Web-{A9AE9E09-171D-20A0-FC25-1D6C9421E13B}" dt="2025-02-13T20:55:57.631" v="728"/>
          <ac:picMkLst>
            <pc:docMk/>
            <pc:sldMk cId="2929121600" sldId="261"/>
            <ac:picMk id="81" creationId="{847BCE14-E72E-DE8D-6B3B-B455FACDC265}"/>
          </ac:picMkLst>
        </pc:picChg>
        <pc:picChg chg="add del">
          <ac:chgData name="John Baumann" userId="S::jcb20i@fsu.edu::8e96b917-5eb3-414e-83da-0805a527b9fc" providerId="AD" clId="Web-{A9AE9E09-171D-20A0-FC25-1D6C9421E13B}" dt="2025-02-13T20:55:57.631" v="727"/>
          <ac:picMkLst>
            <pc:docMk/>
            <pc:sldMk cId="2929121600" sldId="261"/>
            <ac:picMk id="89" creationId="{04FDE66E-F87A-33F7-757B-0F65E24D7B19}"/>
          </ac:picMkLst>
        </pc:picChg>
        <pc:picChg chg="add del">
          <ac:chgData name="John Baumann" userId="S::jcb20i@fsu.edu::8e96b917-5eb3-414e-83da-0805a527b9fc" providerId="AD" clId="Web-{A9AE9E09-171D-20A0-FC25-1D6C9421E13B}" dt="2025-02-13T20:55:57.631" v="726"/>
          <ac:picMkLst>
            <pc:docMk/>
            <pc:sldMk cId="2929121600" sldId="261"/>
            <ac:picMk id="90" creationId="{41722A53-9E2B-92DD-E386-556FB89F1654}"/>
          </ac:picMkLst>
        </pc:picChg>
        <pc:picChg chg="add del mod">
          <ac:chgData name="John Baumann" userId="S::jcb20i@fsu.edu::8e96b917-5eb3-414e-83da-0805a527b9fc" providerId="AD" clId="Web-{A9AE9E09-171D-20A0-FC25-1D6C9421E13B}" dt="2025-02-13T20:55:57.631" v="725"/>
          <ac:picMkLst>
            <pc:docMk/>
            <pc:sldMk cId="2929121600" sldId="261"/>
            <ac:picMk id="91" creationId="{1A8F177C-695F-4CE5-B38D-768C6B8DA414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01:19.745" v="764"/>
          <ac:picMkLst>
            <pc:docMk/>
            <pc:sldMk cId="2929121600" sldId="261"/>
            <ac:picMk id="92" creationId="{01733129-4C05-2518-B20C-0A5EEC9018FB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01:23.886" v="767"/>
          <ac:picMkLst>
            <pc:docMk/>
            <pc:sldMk cId="2929121600" sldId="261"/>
            <ac:picMk id="93" creationId="{F8E5271F-80EC-493A-172E-17EACFB7E2EC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01:22.417" v="766"/>
          <ac:picMkLst>
            <pc:docMk/>
            <pc:sldMk cId="2929121600" sldId="261"/>
            <ac:picMk id="94" creationId="{82F3A99B-47DD-F9B9-65E8-1B3DA0466092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01:20.933" v="765"/>
          <ac:picMkLst>
            <pc:docMk/>
            <pc:sldMk cId="2929121600" sldId="261"/>
            <ac:picMk id="95" creationId="{84A85B41-8CF4-656C-A60C-C3C15F83F049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01:25.245" v="768"/>
          <ac:picMkLst>
            <pc:docMk/>
            <pc:sldMk cId="2929121600" sldId="261"/>
            <ac:picMk id="96" creationId="{04449DB6-2DD4-B45F-4881-AEA10E831BD3}"/>
          </ac:picMkLst>
        </pc:picChg>
        <pc:picChg chg="add del">
          <ac:chgData name="John Baumann" userId="S::jcb20i@fsu.edu::8e96b917-5eb3-414e-83da-0805a527b9fc" providerId="AD" clId="Web-{A9AE9E09-171D-20A0-FC25-1D6C9421E13B}" dt="2025-02-13T21:06:01.562" v="839"/>
          <ac:picMkLst>
            <pc:docMk/>
            <pc:sldMk cId="2929121600" sldId="261"/>
            <ac:picMk id="104" creationId="{134C6A36-ED9F-05D6-1C63-8DFAFD5624CE}"/>
          </ac:picMkLst>
        </pc:picChg>
        <pc:picChg chg="add del">
          <ac:chgData name="John Baumann" userId="S::jcb20i@fsu.edu::8e96b917-5eb3-414e-83da-0805a527b9fc" providerId="AD" clId="Web-{A9AE9E09-171D-20A0-FC25-1D6C9421E13B}" dt="2025-02-13T21:06:00.687" v="838"/>
          <ac:picMkLst>
            <pc:docMk/>
            <pc:sldMk cId="2929121600" sldId="261"/>
            <ac:picMk id="106" creationId="{BDEDDEFD-DEB5-DACD-15B6-CD1342E1FDF1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11:17.567" v="869"/>
          <ac:picMkLst>
            <pc:docMk/>
            <pc:sldMk cId="2929121600" sldId="261"/>
            <ac:picMk id="108" creationId="{2BDC24BA-F892-2FD2-7A64-6D634EE98863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11:16.176" v="868"/>
          <ac:picMkLst>
            <pc:docMk/>
            <pc:sldMk cId="2929121600" sldId="261"/>
            <ac:picMk id="109" creationId="{CF824575-65AA-B85E-8030-7AEC03A10842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11:14.801" v="867"/>
          <ac:picMkLst>
            <pc:docMk/>
            <pc:sldMk cId="2929121600" sldId="261"/>
            <ac:picMk id="110" creationId="{D958C3B8-82E4-2048-1748-1622523587EB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10:54.160" v="858"/>
          <ac:picMkLst>
            <pc:docMk/>
            <pc:sldMk cId="2929121600" sldId="261"/>
            <ac:picMk id="111" creationId="{46F7130D-F9E7-9AF3-B86E-9C65D6C2DFF6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10:09.003" v="853"/>
          <ac:picMkLst>
            <pc:docMk/>
            <pc:sldMk cId="2929121600" sldId="261"/>
            <ac:picMk id="112" creationId="{E35C270B-8DDC-ADBD-8D74-21DE2DCB9A4F}"/>
          </ac:picMkLst>
        </pc:picChg>
        <pc:picChg chg="add mod topLvl">
          <ac:chgData name="John Baumann" userId="S::jcb20i@fsu.edu::8e96b917-5eb3-414e-83da-0805a527b9fc" providerId="AD" clId="Web-{A9AE9E09-171D-20A0-FC25-1D6C9421E13B}" dt="2025-02-13T21:40:14.500" v="1116"/>
          <ac:picMkLst>
            <pc:docMk/>
            <pc:sldMk cId="2929121600" sldId="261"/>
            <ac:picMk id="113" creationId="{C43164F3-D00A-1974-9A3E-0E3663A8356B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21:52.186" v="922"/>
          <ac:picMkLst>
            <pc:docMk/>
            <pc:sldMk cId="2929121600" sldId="261"/>
            <ac:picMk id="114" creationId="{48185B60-6DF6-9DAA-1ADF-F3FE3E633E94}"/>
          </ac:picMkLst>
        </pc:picChg>
        <pc:picChg chg="add mod topLvl">
          <ac:chgData name="John Baumann" userId="S::jcb20i@fsu.edu::8e96b917-5eb3-414e-83da-0805a527b9fc" providerId="AD" clId="Web-{A9AE9E09-171D-20A0-FC25-1D6C9421E13B}" dt="2025-02-13T21:37:37.357" v="1100"/>
          <ac:picMkLst>
            <pc:docMk/>
            <pc:sldMk cId="2929121600" sldId="261"/>
            <ac:picMk id="115" creationId="{2871B6D2-150A-D58E-3199-A0704386D515}"/>
          </ac:picMkLst>
        </pc:picChg>
        <pc:picChg chg="add mod topLvl">
          <ac:chgData name="John Baumann" userId="S::jcb20i@fsu.edu::8e96b917-5eb3-414e-83da-0805a527b9fc" providerId="AD" clId="Web-{A9AE9E09-171D-20A0-FC25-1D6C9421E13B}" dt="2025-02-13T21:37:37.357" v="1100"/>
          <ac:picMkLst>
            <pc:docMk/>
            <pc:sldMk cId="2929121600" sldId="261"/>
            <ac:picMk id="116" creationId="{7906DCD6-90A7-1400-7131-DA48A10C2D58}"/>
          </ac:picMkLst>
        </pc:picChg>
        <pc:picChg chg="add mod topLvl modCrop">
          <ac:chgData name="John Baumann" userId="S::jcb20i@fsu.edu::8e96b917-5eb3-414e-83da-0805a527b9fc" providerId="AD" clId="Web-{A9AE9E09-171D-20A0-FC25-1D6C9421E13B}" dt="2025-02-13T21:37:37.357" v="1100"/>
          <ac:picMkLst>
            <pc:docMk/>
            <pc:sldMk cId="2929121600" sldId="261"/>
            <ac:picMk id="118" creationId="{D9AF7259-F58D-3D39-5CAE-A96CEF548479}"/>
          </ac:picMkLst>
        </pc:picChg>
        <pc:picChg chg="add mod topLvl">
          <ac:chgData name="John Baumann" userId="S::jcb20i@fsu.edu::8e96b917-5eb3-414e-83da-0805a527b9fc" providerId="AD" clId="Web-{A9AE9E09-171D-20A0-FC25-1D6C9421E13B}" dt="2025-02-13T21:40:14.500" v="1116"/>
          <ac:picMkLst>
            <pc:docMk/>
            <pc:sldMk cId="2929121600" sldId="261"/>
            <ac:picMk id="119" creationId="{BC78A0E1-5B84-3477-DE4E-5908ACC3477E}"/>
          </ac:picMkLst>
        </pc:picChg>
        <pc:picChg chg="add del mod">
          <ac:chgData name="John Baumann" userId="S::jcb20i@fsu.edu::8e96b917-5eb3-414e-83da-0805a527b9fc" providerId="AD" clId="Web-{A9AE9E09-171D-20A0-FC25-1D6C9421E13B}" dt="2025-02-13T21:26:47.659" v="975"/>
          <ac:picMkLst>
            <pc:docMk/>
            <pc:sldMk cId="2929121600" sldId="261"/>
            <ac:picMk id="121" creationId="{24716595-106A-F499-9727-DE1902103503}"/>
          </ac:picMkLst>
        </pc:picChg>
        <pc:picChg chg="add mod">
          <ac:chgData name="John Baumann" userId="S::jcb20i@fsu.edu::8e96b917-5eb3-414e-83da-0805a527b9fc" providerId="AD" clId="Web-{A9AE9E09-171D-20A0-FC25-1D6C9421E13B}" dt="2025-02-13T21:36:45.043" v="1096" actId="14100"/>
          <ac:picMkLst>
            <pc:docMk/>
            <pc:sldMk cId="2929121600" sldId="261"/>
            <ac:picMk id="122" creationId="{8F1606F7-CA6F-3808-82DC-916FBF0AF079}"/>
          </ac:picMkLst>
        </pc:picChg>
        <pc:picChg chg="add del mod topLvl modCrop">
          <ac:chgData name="John Baumann" userId="S::jcb20i@fsu.edu::8e96b917-5eb3-414e-83da-0805a527b9fc" providerId="AD" clId="Web-{A9AE9E09-171D-20A0-FC25-1D6C9421E13B}" dt="2025-02-13T21:40:14.500" v="1116"/>
          <ac:picMkLst>
            <pc:docMk/>
            <pc:sldMk cId="2929121600" sldId="261"/>
            <ac:picMk id="123" creationId="{6442C416-16DB-EC59-7517-6F3ACA629B00}"/>
          </ac:picMkLst>
        </pc:picChg>
        <pc:picChg chg="add del">
          <ac:chgData name="John Baumann" userId="S::jcb20i@fsu.edu::8e96b917-5eb3-414e-83da-0805a527b9fc" providerId="AD" clId="Web-{A9AE9E09-171D-20A0-FC25-1D6C9421E13B}" dt="2025-02-13T21:30:01.381" v="1010"/>
          <ac:picMkLst>
            <pc:docMk/>
            <pc:sldMk cId="2929121600" sldId="261"/>
            <ac:picMk id="134" creationId="{F15881D8-2E9D-BAA6-29C2-4947B0455278}"/>
          </ac:picMkLst>
        </pc:picChg>
        <pc:picChg chg="add del">
          <ac:chgData name="John Baumann" userId="S::jcb20i@fsu.edu::8e96b917-5eb3-414e-83da-0805a527b9fc" providerId="AD" clId="Web-{A9AE9E09-171D-20A0-FC25-1D6C9421E13B}" dt="2025-02-13T21:30:04.147" v="1011"/>
          <ac:picMkLst>
            <pc:docMk/>
            <pc:sldMk cId="2929121600" sldId="261"/>
            <ac:picMk id="137" creationId="{DD4B2AEB-B58A-E92F-C5CF-BBA647A5834C}"/>
          </ac:picMkLst>
        </pc:picChg>
        <pc:picChg chg="del">
          <ac:chgData name="John Baumann" userId="S::jcb20i@fsu.edu::8e96b917-5eb3-414e-83da-0805a527b9fc" providerId="AD" clId="Web-{A9AE9E09-171D-20A0-FC25-1D6C9421E13B}" dt="2025-02-13T21:31:29.257" v="1039"/>
          <ac:picMkLst>
            <pc:docMk/>
            <pc:sldMk cId="2929121600" sldId="261"/>
            <ac:picMk id="156" creationId="{6E92EB13-0692-3836-D798-4F1C81FF38B8}"/>
          </ac:picMkLst>
        </pc:picChg>
        <pc:picChg chg="del">
          <ac:chgData name="John Baumann" userId="S::jcb20i@fsu.edu::8e96b917-5eb3-414e-83da-0805a527b9fc" providerId="AD" clId="Web-{A9AE9E09-171D-20A0-FC25-1D6C9421E13B}" dt="2025-02-13T21:31:35.711" v="1041"/>
          <ac:picMkLst>
            <pc:docMk/>
            <pc:sldMk cId="2929121600" sldId="261"/>
            <ac:picMk id="157" creationId="{A99FA286-9D4A-ED39-D2FC-017CBCB2DB93}"/>
          </ac:picMkLst>
        </pc:picChg>
        <pc:picChg chg="del">
          <ac:chgData name="John Baumann" userId="S::jcb20i@fsu.edu::8e96b917-5eb3-414e-83da-0805a527b9fc" providerId="AD" clId="Web-{A9AE9E09-171D-20A0-FC25-1D6C9421E13B}" dt="2025-02-13T21:30:56.382" v="1031"/>
          <ac:picMkLst>
            <pc:docMk/>
            <pc:sldMk cId="2929121600" sldId="261"/>
            <ac:picMk id="158" creationId="{C8B7C699-2426-42E4-B546-EDCCCBE9F37E}"/>
          </ac:picMkLst>
        </pc:picChg>
        <pc:picChg chg="del">
          <ac:chgData name="John Baumann" userId="S::jcb20i@fsu.edu::8e96b917-5eb3-414e-83da-0805a527b9fc" providerId="AD" clId="Web-{A9AE9E09-171D-20A0-FC25-1D6C9421E13B}" dt="2025-02-13T21:31:40.976" v="1043"/>
          <ac:picMkLst>
            <pc:docMk/>
            <pc:sldMk cId="2929121600" sldId="261"/>
            <ac:picMk id="159" creationId="{6924DB31-8063-806C-DC2D-97EBDF0A217C}"/>
          </ac:picMkLst>
        </pc:picChg>
        <pc:picChg chg="del">
          <ac:chgData name="John Baumann" userId="S::jcb20i@fsu.edu::8e96b917-5eb3-414e-83da-0805a527b9fc" providerId="AD" clId="Web-{A9AE9E09-171D-20A0-FC25-1D6C9421E13B}" dt="2025-02-13T21:31:32.195" v="1040"/>
          <ac:picMkLst>
            <pc:docMk/>
            <pc:sldMk cId="2929121600" sldId="261"/>
            <ac:picMk id="160" creationId="{1CBA1626-78B8-EA83-517C-09B2FA7BB643}"/>
          </ac:picMkLst>
        </pc:picChg>
        <pc:cxnChg chg="del">
          <ac:chgData name="John Baumann" userId="S::jcb20i@fsu.edu::8e96b917-5eb3-414e-83da-0805a527b9fc" providerId="AD" clId="Web-{A9AE9E09-171D-20A0-FC25-1D6C9421E13B}" dt="2025-02-13T20:33:39.610" v="522"/>
          <ac:cxnSpMkLst>
            <pc:docMk/>
            <pc:sldMk cId="2929121600" sldId="261"/>
            <ac:cxnSpMk id="6" creationId="{CA8F76F8-6CBA-9AFD-237D-C41D255B5268}"/>
          </ac:cxnSpMkLst>
        </pc:cxnChg>
        <pc:cxnChg chg="del">
          <ac:chgData name="John Baumann" userId="S::jcb20i@fsu.edu::8e96b917-5eb3-414e-83da-0805a527b9fc" providerId="AD" clId="Web-{A9AE9E09-171D-20A0-FC25-1D6C9421E13B}" dt="2025-02-13T20:33:41.641" v="523"/>
          <ac:cxnSpMkLst>
            <pc:docMk/>
            <pc:sldMk cId="2929121600" sldId="261"/>
            <ac:cxnSpMk id="76" creationId="{36F2D844-1C32-1140-3140-3401EE960C24}"/>
          </ac:cxnSpMkLst>
        </pc:cxnChg>
      </pc:sldChg>
    </pc:docChg>
  </pc:docChgLst>
  <pc:docChgLst>
    <pc:chgData name="Cody Carlson" userId="609fdf51-6566-48e3-9bea-493f89ab2033" providerId="ADAL" clId="{11DCDD11-FF42-4257-88E8-86106FEA387A}"/>
    <pc:docChg chg="undo custSel modSld">
      <pc:chgData name="Cody Carlson" userId="609fdf51-6566-48e3-9bea-493f89ab2033" providerId="ADAL" clId="{11DCDD11-FF42-4257-88E8-86106FEA387A}" dt="2025-02-11T23:00:17.247" v="536" actId="1036"/>
      <pc:docMkLst>
        <pc:docMk/>
      </pc:docMkLst>
      <pc:sldChg chg="addSp delSp modSp mod">
        <pc:chgData name="Cody Carlson" userId="609fdf51-6566-48e3-9bea-493f89ab2033" providerId="ADAL" clId="{11DCDD11-FF42-4257-88E8-86106FEA387A}" dt="2025-02-11T23:00:17.247" v="536" actId="1036"/>
        <pc:sldMkLst>
          <pc:docMk/>
          <pc:sldMk cId="541853025" sldId="256"/>
        </pc:sldMkLst>
        <pc:spChg chg="mod">
          <ac:chgData name="Cody Carlson" userId="609fdf51-6566-48e3-9bea-493f89ab2033" providerId="ADAL" clId="{11DCDD11-FF42-4257-88E8-86106FEA387A}" dt="2025-02-11T21:26:46.587" v="37" actId="20577"/>
          <ac:spMkLst>
            <pc:docMk/>
            <pc:sldMk cId="541853025" sldId="256"/>
            <ac:spMk id="8" creationId="{CB698E14-63FE-1738-5602-935021C35B09}"/>
          </ac:spMkLst>
        </pc:spChg>
        <pc:spChg chg="mod">
          <ac:chgData name="Cody Carlson" userId="609fdf51-6566-48e3-9bea-493f89ab2033" providerId="ADAL" clId="{11DCDD11-FF42-4257-88E8-86106FEA387A}" dt="2025-02-11T22:35:19.827" v="370" actId="20577"/>
          <ac:spMkLst>
            <pc:docMk/>
            <pc:sldMk cId="541853025" sldId="256"/>
            <ac:spMk id="11" creationId="{7388E7C1-5B6F-2A29-352A-54AA537A0E36}"/>
          </ac:spMkLst>
        </pc:spChg>
        <pc:spChg chg="mod">
          <ac:chgData name="Cody Carlson" userId="609fdf51-6566-48e3-9bea-493f89ab2033" providerId="ADAL" clId="{11DCDD11-FF42-4257-88E8-86106FEA387A}" dt="2025-02-11T22:30:19.750" v="309" actId="20577"/>
          <ac:spMkLst>
            <pc:docMk/>
            <pc:sldMk cId="541853025" sldId="256"/>
            <ac:spMk id="83" creationId="{266C5C7B-50FE-DC0C-19A6-29D2AD0EA833}"/>
          </ac:spMkLst>
        </pc:spChg>
        <pc:spChg chg="add mod">
          <ac:chgData name="Cody Carlson" userId="609fdf51-6566-48e3-9bea-493f89ab2033" providerId="ADAL" clId="{11DCDD11-FF42-4257-88E8-86106FEA387A}" dt="2025-02-11T21:43:12.110" v="303" actId="1035"/>
          <ac:spMkLst>
            <pc:docMk/>
            <pc:sldMk cId="541853025" sldId="256"/>
            <ac:spMk id="132" creationId="{2E680B2F-C120-1BBD-3B7E-019E271A0C87}"/>
          </ac:spMkLst>
        </pc:spChg>
        <pc:spChg chg="add mod">
          <ac:chgData name="Cody Carlson" userId="609fdf51-6566-48e3-9bea-493f89ab2033" providerId="ADAL" clId="{11DCDD11-FF42-4257-88E8-86106FEA387A}" dt="2025-02-11T21:43:12.110" v="303" actId="1035"/>
          <ac:spMkLst>
            <pc:docMk/>
            <pc:sldMk cId="541853025" sldId="256"/>
            <ac:spMk id="133" creationId="{19CB4DF7-917D-9571-88CF-1E4A18293A83}"/>
          </ac:spMkLst>
        </pc:spChg>
        <pc:spChg chg="add mod">
          <ac:chgData name="Cody Carlson" userId="609fdf51-6566-48e3-9bea-493f89ab2033" providerId="ADAL" clId="{11DCDD11-FF42-4257-88E8-86106FEA387A}" dt="2025-02-11T22:58:23.806" v="506" actId="1076"/>
          <ac:spMkLst>
            <pc:docMk/>
            <pc:sldMk cId="541853025" sldId="256"/>
            <ac:spMk id="135" creationId="{ECB3B7A5-99CC-5496-8EB8-D486B1B70223}"/>
          </ac:spMkLst>
        </pc:spChg>
        <pc:spChg chg="add mod">
          <ac:chgData name="Cody Carlson" userId="609fdf51-6566-48e3-9bea-493f89ab2033" providerId="ADAL" clId="{11DCDD11-FF42-4257-88E8-86106FEA387A}" dt="2025-02-11T23:00:07.784" v="513" actId="1036"/>
          <ac:spMkLst>
            <pc:docMk/>
            <pc:sldMk cId="541853025" sldId="256"/>
            <ac:spMk id="136" creationId="{DA641593-0719-2482-400F-4F99D8DDA769}"/>
          </ac:spMkLst>
        </pc:spChg>
        <pc:grpChg chg="mod">
          <ac:chgData name="Cody Carlson" userId="609fdf51-6566-48e3-9bea-493f89ab2033" providerId="ADAL" clId="{11DCDD11-FF42-4257-88E8-86106FEA387A}" dt="2025-02-11T23:00:17.247" v="536" actId="1036"/>
          <ac:grpSpMkLst>
            <pc:docMk/>
            <pc:sldMk cId="541853025" sldId="256"/>
            <ac:grpSpMk id="74" creationId="{EF1BD5D4-D530-0CE5-FB01-4ABDCC77A4AF}"/>
          </ac:grpSpMkLst>
        </pc:grpChg>
      </pc:sldChg>
    </pc:docChg>
  </pc:docChgLst>
  <pc:docChgLst>
    <pc:chgData name="Malik Jean Baptiste" userId="S::mj19q@fsu.edu::70676a31-0b50-4a62-9a38-e48c3f2956ea" providerId="AD" clId="Web-{D64EC967-49D3-CB63-F953-46C61F745A39}"/>
    <pc:docChg chg="addSld delSld modSld">
      <pc:chgData name="Malik Jean Baptiste" userId="S::mj19q@fsu.edu::70676a31-0b50-4a62-9a38-e48c3f2956ea" providerId="AD" clId="Web-{D64EC967-49D3-CB63-F953-46C61F745A39}" dt="2025-02-13T21:10:37.916" v="458"/>
      <pc:docMkLst>
        <pc:docMk/>
      </pc:docMkLst>
      <pc:sldChg chg="modSp">
        <pc:chgData name="Malik Jean Baptiste" userId="S::mj19q@fsu.edu::70676a31-0b50-4a62-9a38-e48c3f2956ea" providerId="AD" clId="Web-{D64EC967-49D3-CB63-F953-46C61F745A39}" dt="2025-02-13T18:26:04.070" v="1" actId="20577"/>
        <pc:sldMkLst>
          <pc:docMk/>
          <pc:sldMk cId="541853025" sldId="256"/>
        </pc:sldMkLst>
        <pc:spChg chg="mod">
          <ac:chgData name="Malik Jean Baptiste" userId="S::mj19q@fsu.edu::70676a31-0b50-4a62-9a38-e48c3f2956ea" providerId="AD" clId="Web-{D64EC967-49D3-CB63-F953-46C61F745A39}" dt="2025-02-13T18:26:04.070" v="1" actId="20577"/>
          <ac:spMkLst>
            <pc:docMk/>
            <pc:sldMk cId="541853025" sldId="256"/>
            <ac:spMk id="8" creationId="{CB698E14-63FE-1738-5602-935021C35B09}"/>
          </ac:spMkLst>
        </pc:spChg>
      </pc:sldChg>
      <pc:sldChg chg="addSp delSp modSp add replId">
        <pc:chgData name="Malik Jean Baptiste" userId="S::mj19q@fsu.edu::70676a31-0b50-4a62-9a38-e48c3f2956ea" providerId="AD" clId="Web-{D64EC967-49D3-CB63-F953-46C61F745A39}" dt="2025-02-13T21:10:37.916" v="458"/>
        <pc:sldMkLst>
          <pc:docMk/>
          <pc:sldMk cId="3362475207" sldId="257"/>
        </pc:sldMkLst>
        <pc:spChg chg="mod">
          <ac:chgData name="Malik Jean Baptiste" userId="S::mj19q@fsu.edu::70676a31-0b50-4a62-9a38-e48c3f2956ea" providerId="AD" clId="Web-{D64EC967-49D3-CB63-F953-46C61F745A39}" dt="2025-02-13T19:52:42.317" v="227" actId="1076"/>
          <ac:spMkLst>
            <pc:docMk/>
            <pc:sldMk cId="3362475207" sldId="257"/>
            <ac:spMk id="3" creationId="{1FC159BB-1D1E-94F6-060C-EC62EB355BBE}"/>
          </ac:spMkLst>
        </pc:spChg>
        <pc:spChg chg="mod ord">
          <ac:chgData name="Malik Jean Baptiste" userId="S::mj19q@fsu.edu::70676a31-0b50-4a62-9a38-e48c3f2956ea" providerId="AD" clId="Web-{D64EC967-49D3-CB63-F953-46C61F745A39}" dt="2025-02-13T21:02:54.381" v="410"/>
          <ac:spMkLst>
            <pc:docMk/>
            <pc:sldMk cId="3362475207" sldId="257"/>
            <ac:spMk id="4" creationId="{2F8A0501-83BA-157C-1FE3-A106BB8BD581}"/>
          </ac:spMkLst>
        </pc:spChg>
        <pc:spChg chg="add mod">
          <ac:chgData name="Malik Jean Baptiste" userId="S::mj19q@fsu.edu::70676a31-0b50-4a62-9a38-e48c3f2956ea" providerId="AD" clId="Web-{D64EC967-49D3-CB63-F953-46C61F745A39}" dt="2025-02-13T19:24:12.184" v="186" actId="20577"/>
          <ac:spMkLst>
            <pc:docMk/>
            <pc:sldMk cId="3362475207" sldId="257"/>
            <ac:spMk id="6" creationId="{BDFF8628-F27D-AC56-BC2B-F1D1DB71FCEB}"/>
          </ac:spMkLst>
        </pc:spChg>
        <pc:spChg chg="mod">
          <ac:chgData name="Malik Jean Baptiste" userId="S::mj19q@fsu.edu::70676a31-0b50-4a62-9a38-e48c3f2956ea" providerId="AD" clId="Web-{D64EC967-49D3-CB63-F953-46C61F745A39}" dt="2025-02-13T19:02:24.021" v="30" actId="20577"/>
          <ac:spMkLst>
            <pc:docMk/>
            <pc:sldMk cId="3362475207" sldId="257"/>
            <ac:spMk id="7" creationId="{F8153797-2DCB-B433-95BB-E1B30A824693}"/>
          </ac:spMkLst>
        </pc:spChg>
        <pc:spChg chg="del">
          <ac:chgData name="Malik Jean Baptiste" userId="S::mj19q@fsu.edu::70676a31-0b50-4a62-9a38-e48c3f2956ea" providerId="AD" clId="Web-{D64EC967-49D3-CB63-F953-46C61F745A39}" dt="2025-02-13T19:01:31.441" v="26"/>
          <ac:spMkLst>
            <pc:docMk/>
            <pc:sldMk cId="3362475207" sldId="257"/>
            <ac:spMk id="8" creationId="{719AF85D-C8DF-E342-F901-C661D36EAD89}"/>
          </ac:spMkLst>
        </pc:spChg>
        <pc:spChg chg="mod">
          <ac:chgData name="Malik Jean Baptiste" userId="S::mj19q@fsu.edu::70676a31-0b50-4a62-9a38-e48c3f2956ea" providerId="AD" clId="Web-{D64EC967-49D3-CB63-F953-46C61F745A39}" dt="2025-02-13T19:20:08.690" v="38" actId="20577"/>
          <ac:spMkLst>
            <pc:docMk/>
            <pc:sldMk cId="3362475207" sldId="257"/>
            <ac:spMk id="9" creationId="{BD99755E-9674-5694-AA8E-DE45E1F1E79E}"/>
          </ac:spMkLst>
        </pc:spChg>
        <pc:spChg chg="del mod">
          <ac:chgData name="Malik Jean Baptiste" userId="S::mj19q@fsu.edu::70676a31-0b50-4a62-9a38-e48c3f2956ea" providerId="AD" clId="Web-{D64EC967-49D3-CB63-F953-46C61F745A39}" dt="2025-02-13T19:01:31.441" v="27"/>
          <ac:spMkLst>
            <pc:docMk/>
            <pc:sldMk cId="3362475207" sldId="257"/>
            <ac:spMk id="10" creationId="{34240CBC-1D3C-12FF-6772-EA0D660EF42A}"/>
          </ac:spMkLst>
        </pc:spChg>
        <pc:spChg chg="add del mod">
          <ac:chgData name="Malik Jean Baptiste" userId="S::mj19q@fsu.edu::70676a31-0b50-4a62-9a38-e48c3f2956ea" providerId="AD" clId="Web-{D64EC967-49D3-CB63-F953-46C61F745A39}" dt="2025-02-13T20:16:06.297" v="284"/>
          <ac:spMkLst>
            <pc:docMk/>
            <pc:sldMk cId="3362475207" sldId="257"/>
            <ac:spMk id="11" creationId="{4900FB38-CFB0-7399-59E0-5EAC3AAA3EC1}"/>
          </ac:spMkLst>
        </pc:spChg>
        <pc:spChg chg="add del">
          <ac:chgData name="Malik Jean Baptiste" userId="S::mj19q@fsu.edu::70676a31-0b50-4a62-9a38-e48c3f2956ea" providerId="AD" clId="Web-{D64EC967-49D3-CB63-F953-46C61F745A39}" dt="2025-02-13T19:44:46.563" v="215"/>
          <ac:spMkLst>
            <pc:docMk/>
            <pc:sldMk cId="3362475207" sldId="257"/>
            <ac:spMk id="12" creationId="{D6CB746E-6541-6325-4468-3BEE57C3B1C9}"/>
          </ac:spMkLst>
        </pc:spChg>
        <pc:spChg chg="add del">
          <ac:chgData name="Malik Jean Baptiste" userId="S::mj19q@fsu.edu::70676a31-0b50-4a62-9a38-e48c3f2956ea" providerId="AD" clId="Web-{D64EC967-49D3-CB63-F953-46C61F745A39}" dt="2025-02-13T19:46:59.506" v="221"/>
          <ac:spMkLst>
            <pc:docMk/>
            <pc:sldMk cId="3362475207" sldId="257"/>
            <ac:spMk id="72" creationId="{172CC742-D74F-82C4-0272-0DDBC6B0A556}"/>
          </ac:spMkLst>
        </pc:spChg>
        <pc:spChg chg="add del">
          <ac:chgData name="Malik Jean Baptiste" userId="S::mj19q@fsu.edu::70676a31-0b50-4a62-9a38-e48c3f2956ea" providerId="AD" clId="Web-{D64EC967-49D3-CB63-F953-46C61F745A39}" dt="2025-02-13T19:47:21.476" v="223"/>
          <ac:spMkLst>
            <pc:docMk/>
            <pc:sldMk cId="3362475207" sldId="257"/>
            <ac:spMk id="73" creationId="{CE357FAC-10E8-43FC-4205-53DB501FB6B1}"/>
          </ac:spMkLst>
        </pc:spChg>
        <pc:spChg chg="add del mod">
          <ac:chgData name="Malik Jean Baptiste" userId="S::mj19q@fsu.edu::70676a31-0b50-4a62-9a38-e48c3f2956ea" providerId="AD" clId="Web-{D64EC967-49D3-CB63-F953-46C61F745A39}" dt="2025-02-13T20:07:57.386" v="274"/>
          <ac:spMkLst>
            <pc:docMk/>
            <pc:sldMk cId="3362475207" sldId="257"/>
            <ac:spMk id="75" creationId="{0D75692E-7B48-950A-CB86-252B0B085E25}"/>
          </ac:spMkLst>
        </pc:spChg>
        <pc:spChg chg="add del mod">
          <ac:chgData name="Malik Jean Baptiste" userId="S::mj19q@fsu.edu::70676a31-0b50-4a62-9a38-e48c3f2956ea" providerId="AD" clId="Web-{D64EC967-49D3-CB63-F953-46C61F745A39}" dt="2025-02-13T21:08:40.302" v="455" actId="20577"/>
          <ac:spMkLst>
            <pc:docMk/>
            <pc:sldMk cId="3362475207" sldId="257"/>
            <ac:spMk id="76" creationId="{82AC4A0C-EA76-6852-DB3C-30DF3671E506}"/>
          </ac:spMkLst>
        </pc:spChg>
        <pc:spChg chg="add del">
          <ac:chgData name="Malik Jean Baptiste" userId="S::mj19q@fsu.edu::70676a31-0b50-4a62-9a38-e48c3f2956ea" providerId="AD" clId="Web-{D64EC967-49D3-CB63-F953-46C61F745A39}" dt="2025-02-13T20:38:42.181" v="349"/>
          <ac:spMkLst>
            <pc:docMk/>
            <pc:sldMk cId="3362475207" sldId="257"/>
            <ac:spMk id="77" creationId="{A99EA8FD-2E62-A419-4207-F422319890CA}"/>
          </ac:spMkLst>
        </pc:spChg>
        <pc:spChg chg="add del mod">
          <ac:chgData name="Malik Jean Baptiste" userId="S::mj19q@fsu.edu::70676a31-0b50-4a62-9a38-e48c3f2956ea" providerId="AD" clId="Web-{D64EC967-49D3-CB63-F953-46C61F745A39}" dt="2025-02-13T20:07:04.228" v="270"/>
          <ac:spMkLst>
            <pc:docMk/>
            <pc:sldMk cId="3362475207" sldId="257"/>
            <ac:spMk id="78" creationId="{1FA4700D-9318-9D50-2352-FD0AFE2DAE92}"/>
          </ac:spMkLst>
        </pc:spChg>
        <pc:spChg chg="add mod">
          <ac:chgData name="Malik Jean Baptiste" userId="S::mj19q@fsu.edu::70676a31-0b50-4a62-9a38-e48c3f2956ea" providerId="AD" clId="Web-{D64EC967-49D3-CB63-F953-46C61F745A39}" dt="2025-02-13T21:02:35.474" v="408"/>
          <ac:spMkLst>
            <pc:docMk/>
            <pc:sldMk cId="3362475207" sldId="257"/>
            <ac:spMk id="79" creationId="{5F4C2F02-8228-8002-1137-CE09A6E0BBEC}"/>
          </ac:spMkLst>
        </pc:spChg>
        <pc:spChg chg="add mod">
          <ac:chgData name="Malik Jean Baptiste" userId="S::mj19q@fsu.edu::70676a31-0b50-4a62-9a38-e48c3f2956ea" providerId="AD" clId="Web-{D64EC967-49D3-CB63-F953-46C61F745A39}" dt="2025-02-13T21:07:57.331" v="442" actId="14100"/>
          <ac:spMkLst>
            <pc:docMk/>
            <pc:sldMk cId="3362475207" sldId="257"/>
            <ac:spMk id="80" creationId="{932361AB-0D3B-1FCA-30DE-F995CA3EE86A}"/>
          </ac:spMkLst>
        </pc:spChg>
        <pc:spChg chg="del">
          <ac:chgData name="Malik Jean Baptiste" userId="S::mj19q@fsu.edu::70676a31-0b50-4a62-9a38-e48c3f2956ea" providerId="AD" clId="Web-{D64EC967-49D3-CB63-F953-46C61F745A39}" dt="2025-02-13T19:01:31.441" v="25"/>
          <ac:spMkLst>
            <pc:docMk/>
            <pc:sldMk cId="3362475207" sldId="257"/>
            <ac:spMk id="83" creationId="{472C4A79-3C87-A18F-FAC0-BB0D6BF45B22}"/>
          </ac:spMkLst>
        </pc:spChg>
        <pc:spChg chg="del mod">
          <ac:chgData name="Malik Jean Baptiste" userId="S::mj19q@fsu.edu::70676a31-0b50-4a62-9a38-e48c3f2956ea" providerId="AD" clId="Web-{D64EC967-49D3-CB63-F953-46C61F745A39}" dt="2025-02-13T19:01:31.441" v="24"/>
          <ac:spMkLst>
            <pc:docMk/>
            <pc:sldMk cId="3362475207" sldId="257"/>
            <ac:spMk id="86" creationId="{48ABF18D-9F18-1A22-913A-3529CABB4E48}"/>
          </ac:spMkLst>
        </pc:spChg>
        <pc:spChg chg="add mod">
          <ac:chgData name="Malik Jean Baptiste" userId="S::mj19q@fsu.edu::70676a31-0b50-4a62-9a38-e48c3f2956ea" providerId="AD" clId="Web-{D64EC967-49D3-CB63-F953-46C61F745A39}" dt="2025-02-13T21:08:16.004" v="443" actId="1076"/>
          <ac:spMkLst>
            <pc:docMk/>
            <pc:sldMk cId="3362475207" sldId="257"/>
            <ac:spMk id="89" creationId="{7451B970-8B22-6B18-53B5-63172219D01F}"/>
          </ac:spMkLst>
        </pc:spChg>
        <pc:spChg chg="add mod">
          <ac:chgData name="Malik Jean Baptiste" userId="S::mj19q@fsu.edu::70676a31-0b50-4a62-9a38-e48c3f2956ea" providerId="AD" clId="Web-{D64EC967-49D3-CB63-F953-46C61F745A39}" dt="2025-02-13T21:08:16.019" v="444" actId="1076"/>
          <ac:spMkLst>
            <pc:docMk/>
            <pc:sldMk cId="3362475207" sldId="257"/>
            <ac:spMk id="90" creationId="{5C0BB95F-FE94-BF23-C96B-6F2E7CB0D352}"/>
          </ac:spMkLst>
        </pc:spChg>
        <pc:spChg chg="add mod ord">
          <ac:chgData name="Malik Jean Baptiste" userId="S::mj19q@fsu.edu::70676a31-0b50-4a62-9a38-e48c3f2956ea" providerId="AD" clId="Web-{D64EC967-49D3-CB63-F953-46C61F745A39}" dt="2025-02-13T21:10:37.916" v="458"/>
          <ac:spMkLst>
            <pc:docMk/>
            <pc:sldMk cId="3362475207" sldId="257"/>
            <ac:spMk id="91" creationId="{8694D8B9-2CEE-A198-DAEF-735974B992A8}"/>
          </ac:spMkLst>
        </pc:spChg>
        <pc:spChg chg="mod">
          <ac:chgData name="Malik Jean Baptiste" userId="S::mj19q@fsu.edu::70676a31-0b50-4a62-9a38-e48c3f2956ea" providerId="AD" clId="Web-{D64EC967-49D3-CB63-F953-46C61F745A39}" dt="2025-02-13T18:54:41.830" v="4" actId="20577"/>
          <ac:spMkLst>
            <pc:docMk/>
            <pc:sldMk cId="3362475207" sldId="257"/>
            <ac:spMk id="132" creationId="{7BA9C10F-F0FC-8303-6284-3BCFFCA02E85}"/>
          </ac:spMkLst>
        </pc:spChg>
        <pc:spChg chg="del mod">
          <ac:chgData name="Malik Jean Baptiste" userId="S::mj19q@fsu.edu::70676a31-0b50-4a62-9a38-e48c3f2956ea" providerId="AD" clId="Web-{D64EC967-49D3-CB63-F953-46C61F745A39}" dt="2025-02-13T19:18:46.827" v="32"/>
          <ac:spMkLst>
            <pc:docMk/>
            <pc:sldMk cId="3362475207" sldId="257"/>
            <ac:spMk id="135" creationId="{2827639F-C161-7387-F919-3CAF256BE6B7}"/>
          </ac:spMkLst>
        </pc:spChg>
        <pc:spChg chg="del">
          <ac:chgData name="Malik Jean Baptiste" userId="S::mj19q@fsu.edu::70676a31-0b50-4a62-9a38-e48c3f2956ea" providerId="AD" clId="Web-{D64EC967-49D3-CB63-F953-46C61F745A39}" dt="2025-02-13T19:18:46.827" v="31"/>
          <ac:spMkLst>
            <pc:docMk/>
            <pc:sldMk cId="3362475207" sldId="257"/>
            <ac:spMk id="136" creationId="{17DDE469-1FEF-A827-B055-8694DBC3BAD8}"/>
          </ac:spMkLst>
        </pc:spChg>
        <pc:grpChg chg="del">
          <ac:chgData name="Malik Jean Baptiste" userId="S::mj19q@fsu.edu::70676a31-0b50-4a62-9a38-e48c3f2956ea" providerId="AD" clId="Web-{D64EC967-49D3-CB63-F953-46C61F745A39}" dt="2025-02-13T19:18:46.827" v="33"/>
          <ac:grpSpMkLst>
            <pc:docMk/>
            <pc:sldMk cId="3362475207" sldId="257"/>
            <ac:grpSpMk id="74" creationId="{97446219-5825-5F98-593A-7487C4390D1F}"/>
          </ac:grpSpMkLst>
        </pc:grpChg>
        <pc:picChg chg="add del mod">
          <ac:chgData name="Malik Jean Baptiste" userId="S::mj19q@fsu.edu::70676a31-0b50-4a62-9a38-e48c3f2956ea" providerId="AD" clId="Web-{D64EC967-49D3-CB63-F953-46C61F745A39}" dt="2025-02-13T20:51:10.087" v="387"/>
          <ac:picMkLst>
            <pc:docMk/>
            <pc:sldMk cId="3362475207" sldId="257"/>
            <ac:picMk id="82" creationId="{7AECC154-5E07-6D4C-1840-D3F101ECA2D0}"/>
          </ac:picMkLst>
        </pc:picChg>
        <pc:picChg chg="add del mod">
          <ac:chgData name="Malik Jean Baptiste" userId="S::mj19q@fsu.edu::70676a31-0b50-4a62-9a38-e48c3f2956ea" providerId="AD" clId="Web-{D64EC967-49D3-CB63-F953-46C61F745A39}" dt="2025-02-13T20:51:13.477" v="389"/>
          <ac:picMkLst>
            <pc:docMk/>
            <pc:sldMk cId="3362475207" sldId="257"/>
            <ac:picMk id="85" creationId="{41E3F6A9-D053-C57A-8E8C-4EED6815388C}"/>
          </ac:picMkLst>
        </pc:picChg>
        <pc:picChg chg="add del mod">
          <ac:chgData name="Malik Jean Baptiste" userId="S::mj19q@fsu.edu::70676a31-0b50-4a62-9a38-e48c3f2956ea" providerId="AD" clId="Web-{D64EC967-49D3-CB63-F953-46C61F745A39}" dt="2025-02-13T20:51:11.993" v="388"/>
          <ac:picMkLst>
            <pc:docMk/>
            <pc:sldMk cId="3362475207" sldId="257"/>
            <ac:picMk id="88" creationId="{A1C53D54-1F91-FB14-A539-04A315E836C1}"/>
          </ac:picMkLst>
        </pc:picChg>
      </pc:sldChg>
      <pc:sldChg chg="new del">
        <pc:chgData name="Malik Jean Baptiste" userId="S::mj19q@fsu.edu::70676a31-0b50-4a62-9a38-e48c3f2956ea" providerId="AD" clId="Web-{D64EC967-49D3-CB63-F953-46C61F745A39}" dt="2025-02-13T20:04:47.488" v="256"/>
        <pc:sldMkLst>
          <pc:docMk/>
          <pc:sldMk cId="2727960666" sldId="260"/>
        </pc:sldMkLst>
      </pc:sldChg>
    </pc:docChg>
  </pc:docChgLst>
  <pc:docChgLst>
    <pc:chgData name="Natalie Boggess" userId="S::nab21h@fsu.edu::28a36031-8162-43df-bc2a-532eab1801d6" providerId="AD" clId="Web-{7329B93B-3895-C6C7-DD82-3AD8A2809D4A}"/>
    <pc:docChg chg="modSld">
      <pc:chgData name="Natalie Boggess" userId="S::nab21h@fsu.edu::28a36031-8162-43df-bc2a-532eab1801d6" providerId="AD" clId="Web-{7329B93B-3895-C6C7-DD82-3AD8A2809D4A}" dt="2025-02-13T22:40:15.142" v="2" actId="1076"/>
      <pc:docMkLst>
        <pc:docMk/>
      </pc:docMkLst>
      <pc:sldChg chg="addSp modSp">
        <pc:chgData name="Natalie Boggess" userId="S::nab21h@fsu.edu::28a36031-8162-43df-bc2a-532eab1801d6" providerId="AD" clId="Web-{7329B93B-3895-C6C7-DD82-3AD8A2809D4A}" dt="2025-02-13T22:40:15.142" v="2" actId="1076"/>
        <pc:sldMkLst>
          <pc:docMk/>
          <pc:sldMk cId="2929121600" sldId="261"/>
        </pc:sldMkLst>
        <pc:spChg chg="mod">
          <ac:chgData name="Natalie Boggess" userId="S::nab21h@fsu.edu::28a36031-8162-43df-bc2a-532eab1801d6" providerId="AD" clId="Web-{7329B93B-3895-C6C7-DD82-3AD8A2809D4A}" dt="2025-02-13T22:40:15.142" v="2" actId="1076"/>
          <ac:spMkLst>
            <pc:docMk/>
            <pc:sldMk cId="2929121600" sldId="261"/>
            <ac:spMk id="9" creationId="{76422D94-9084-A56C-47E4-25983B2A4EE2}"/>
          </ac:spMkLst>
        </pc:spChg>
        <pc:spChg chg="add mod">
          <ac:chgData name="Natalie Boggess" userId="S::nab21h@fsu.edu::28a36031-8162-43df-bc2a-532eab1801d6" providerId="AD" clId="Web-{7329B93B-3895-C6C7-DD82-3AD8A2809D4A}" dt="2025-02-13T22:40:08.767" v="1" actId="1076"/>
          <ac:spMkLst>
            <pc:docMk/>
            <pc:sldMk cId="2929121600" sldId="261"/>
            <ac:spMk id="11" creationId="{85428F9E-D09D-5F5E-06B3-B981F3EB70CB}"/>
          </ac:spMkLst>
        </pc:spChg>
      </pc:sldChg>
    </pc:docChg>
  </pc:docChgLst>
  <pc:docChgLst>
    <pc:chgData name="Natalie Boggess" userId="S::nab21h@fsu.edu::28a36031-8162-43df-bc2a-532eab1801d6" providerId="AD" clId="Web-{B9C2C4FB-D700-937C-2F04-A94CED09405C}"/>
    <pc:docChg chg="modSld">
      <pc:chgData name="Natalie Boggess" userId="S::nab21h@fsu.edu::28a36031-8162-43df-bc2a-532eab1801d6" providerId="AD" clId="Web-{B9C2C4FB-D700-937C-2F04-A94CED09405C}" dt="2025-02-11T22:24:36.531" v="34"/>
      <pc:docMkLst>
        <pc:docMk/>
      </pc:docMkLst>
      <pc:sldChg chg="addSp delSp modSp">
        <pc:chgData name="Natalie Boggess" userId="S::nab21h@fsu.edu::28a36031-8162-43df-bc2a-532eab1801d6" providerId="AD" clId="Web-{B9C2C4FB-D700-937C-2F04-A94CED09405C}" dt="2025-02-11T22:24:36.531" v="34"/>
        <pc:sldMkLst>
          <pc:docMk/>
          <pc:sldMk cId="541853025" sldId="256"/>
        </pc:sldMkLst>
        <pc:spChg chg="mod">
          <ac:chgData name="Natalie Boggess" userId="S::nab21h@fsu.edu::28a36031-8162-43df-bc2a-532eab1801d6" providerId="AD" clId="Web-{B9C2C4FB-D700-937C-2F04-A94CED09405C}" dt="2025-02-11T21:50:20.043" v="26" actId="20577"/>
          <ac:spMkLst>
            <pc:docMk/>
            <pc:sldMk cId="541853025" sldId="256"/>
            <ac:spMk id="4" creationId="{50089359-BAC4-B6CA-54F8-E12D8BADD700}"/>
          </ac:spMkLst>
        </pc:spChg>
        <pc:spChg chg="mod">
          <ac:chgData name="Natalie Boggess" userId="S::nab21h@fsu.edu::28a36031-8162-43df-bc2a-532eab1801d6" providerId="AD" clId="Web-{B9C2C4FB-D700-937C-2F04-A94CED09405C}" dt="2025-02-11T21:37:44.155" v="9" actId="1076"/>
          <ac:spMkLst>
            <pc:docMk/>
            <pc:sldMk cId="541853025" sldId="256"/>
            <ac:spMk id="9" creationId="{00000000-0000-0000-0000-000000000000}"/>
          </ac:spMkLst>
        </pc:spChg>
        <pc:spChg chg="mod">
          <ac:chgData name="Natalie Boggess" userId="S::nab21h@fsu.edu::28a36031-8162-43df-bc2a-532eab1801d6" providerId="AD" clId="Web-{B9C2C4FB-D700-937C-2F04-A94CED09405C}" dt="2025-02-11T21:13:04.626" v="1" actId="14100"/>
          <ac:spMkLst>
            <pc:docMk/>
            <pc:sldMk cId="541853025" sldId="256"/>
            <ac:spMk id="83" creationId="{266C5C7B-50FE-DC0C-19A6-29D2AD0EA833}"/>
          </ac:spMkLst>
        </pc:spChg>
      </pc:sldChg>
    </pc:docChg>
  </pc:docChgLst>
  <pc:docChgLst>
    <pc:chgData name="John Baumann" userId="S::jcb20i@fsu.edu::8e96b917-5eb3-414e-83da-0805a527b9fc" providerId="AD" clId="Web-{00F03D82-B732-D39F-95B8-1D21FDC850F6}"/>
    <pc:docChg chg="modSld sldOrd">
      <pc:chgData name="John Baumann" userId="S::jcb20i@fsu.edu::8e96b917-5eb3-414e-83da-0805a527b9fc" providerId="AD" clId="Web-{00F03D82-B732-D39F-95B8-1D21FDC850F6}" dt="2025-02-13T22:49:41.693" v="32" actId="20577"/>
      <pc:docMkLst>
        <pc:docMk/>
      </pc:docMkLst>
      <pc:sldChg chg="mod modShow">
        <pc:chgData name="John Baumann" userId="S::jcb20i@fsu.edu::8e96b917-5eb3-414e-83da-0805a527b9fc" providerId="AD" clId="Web-{00F03D82-B732-D39F-95B8-1D21FDC850F6}" dt="2025-02-13T21:55:55.989" v="20"/>
        <pc:sldMkLst>
          <pc:docMk/>
          <pc:sldMk cId="541853025" sldId="256"/>
        </pc:sldMkLst>
      </pc:sldChg>
      <pc:sldChg chg="mod modShow">
        <pc:chgData name="John Baumann" userId="S::jcb20i@fsu.edu::8e96b917-5eb3-414e-83da-0805a527b9fc" providerId="AD" clId="Web-{00F03D82-B732-D39F-95B8-1D21FDC850F6}" dt="2025-02-13T21:56:02.192" v="23"/>
        <pc:sldMkLst>
          <pc:docMk/>
          <pc:sldMk cId="3362475207" sldId="257"/>
        </pc:sldMkLst>
      </pc:sldChg>
      <pc:sldChg chg="mod modShow">
        <pc:chgData name="John Baumann" userId="S::jcb20i@fsu.edu::8e96b917-5eb3-414e-83da-0805a527b9fc" providerId="AD" clId="Web-{00F03D82-B732-D39F-95B8-1D21FDC850F6}" dt="2025-02-13T21:56:00.224" v="22"/>
        <pc:sldMkLst>
          <pc:docMk/>
          <pc:sldMk cId="692943681" sldId="259"/>
        </pc:sldMkLst>
      </pc:sldChg>
      <pc:sldChg chg="mod modShow">
        <pc:chgData name="John Baumann" userId="S::jcb20i@fsu.edu::8e96b917-5eb3-414e-83da-0805a527b9fc" providerId="AD" clId="Web-{00F03D82-B732-D39F-95B8-1D21FDC850F6}" dt="2025-02-13T21:55:58.271" v="21"/>
        <pc:sldMkLst>
          <pc:docMk/>
          <pc:sldMk cId="1832355750" sldId="260"/>
        </pc:sldMkLst>
      </pc:sldChg>
      <pc:sldChg chg="addSp delSp modSp ord">
        <pc:chgData name="John Baumann" userId="S::jcb20i@fsu.edu::8e96b917-5eb3-414e-83da-0805a527b9fc" providerId="AD" clId="Web-{00F03D82-B732-D39F-95B8-1D21FDC850F6}" dt="2025-02-13T22:49:41.693" v="32" actId="20577"/>
        <pc:sldMkLst>
          <pc:docMk/>
          <pc:sldMk cId="2929121600" sldId="261"/>
        </pc:sldMkLst>
        <pc:spChg chg="mod">
          <ac:chgData name="John Baumann" userId="S::jcb20i@fsu.edu::8e96b917-5eb3-414e-83da-0805a527b9fc" providerId="AD" clId="Web-{00F03D82-B732-D39F-95B8-1D21FDC850F6}" dt="2025-02-13T22:49:41.693" v="32" actId="20577"/>
          <ac:spMkLst>
            <pc:docMk/>
            <pc:sldMk cId="2929121600" sldId="261"/>
            <ac:spMk id="78" creationId="{35FAE2B3-0134-E92D-0D10-1339A6DB7BEC}"/>
          </ac:spMkLst>
        </pc:spChg>
        <pc:grpChg chg="mod ord">
          <ac:chgData name="John Baumann" userId="S::jcb20i@fsu.edu::8e96b917-5eb3-414e-83da-0805a527b9fc" providerId="AD" clId="Web-{00F03D82-B732-D39F-95B8-1D21FDC850F6}" dt="2025-02-13T22:11:53.790" v="28" actId="1076"/>
          <ac:grpSpMkLst>
            <pc:docMk/>
            <pc:sldMk cId="2929121600" sldId="261"/>
            <ac:grpSpMk id="71" creationId="{C79CA6A5-1114-64AC-76B0-D0389B377A09}"/>
          </ac:grpSpMkLst>
        </pc:grpChg>
        <pc:picChg chg="add mod">
          <ac:chgData name="John Baumann" userId="S::jcb20i@fsu.edu::8e96b917-5eb3-414e-83da-0805a527b9fc" providerId="AD" clId="Web-{00F03D82-B732-D39F-95B8-1D21FDC850F6}" dt="2025-02-13T21:53:42.192" v="19"/>
          <ac:picMkLst>
            <pc:docMk/>
            <pc:sldMk cId="2929121600" sldId="261"/>
            <ac:picMk id="4" creationId="{B2725562-343C-A459-279F-51A244D79497}"/>
          </ac:picMkLst>
        </pc:picChg>
        <pc:picChg chg="del">
          <ac:chgData name="John Baumann" userId="S::jcb20i@fsu.edu::8e96b917-5eb3-414e-83da-0805a527b9fc" providerId="AD" clId="Web-{00F03D82-B732-D39F-95B8-1D21FDC850F6}" dt="2025-02-13T21:42:55.423" v="0"/>
          <ac:picMkLst>
            <pc:docMk/>
            <pc:sldMk cId="2929121600" sldId="261"/>
            <ac:picMk id="122" creationId="{8F1606F7-CA6F-3808-82DC-916FBF0AF0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378FD-EE51-CD42-B09E-B3023B8868F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617CA-60CD-7D46-B538-A0788B08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26A13-8EBE-F10A-3891-06DFA891F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86F6B-AD0A-5645-167D-35CE64EA5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014979-F0E8-D338-582B-A477975FF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99959-20F0-B4A8-1E00-60F59FE0F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2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5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7C223-EEE3-15CE-0838-750CCD34D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7428D-862C-52C2-77F5-6FDB8BEC5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98DC3A-77C8-8861-F564-18DCF7743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541B3-6F7F-F62E-CDB3-BE231CBD0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3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F1E68-CD0B-F682-FFDB-30FFBD34D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AA8CCC-56BA-8F53-EA3F-C14424E45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3A18C-7CCA-6C19-E03A-EC944A890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70579-138F-B634-0009-150BC7529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98067-75ED-4DF1-A756-09D988E69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37E1A-2D3B-E491-7D42-47353C07E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EFEE88-874A-9A26-F1AC-29EFC7F87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92176-804D-CD00-02ED-A9570E65D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2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59443-545A-1142-A523-3F0B6627D70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1.wmf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7.jpeg"/><Relationship Id="rId5" Type="http://schemas.microsoft.com/office/2007/relationships/hdphoto" Target="../media/hdphoto1.wdp"/><Relationship Id="rId15" Type="http://schemas.openxmlformats.org/officeDocument/2006/relationships/image" Target="../media/image10.jpeg"/><Relationship Id="rId10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wmf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wmf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wmf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8DB37-9EAD-32BA-7DB7-F321C53A4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D77A8-DF29-A0A9-F174-5BAAF7771544}"/>
              </a:ext>
            </a:extLst>
          </p:cNvPr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6F45F07-215C-AD3E-31EE-7881D6131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583" y="722362"/>
            <a:ext cx="20510368" cy="207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72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 520: Underwater</a:t>
            </a:r>
            <a:r>
              <a:rPr lang="en-US" sz="7200" b="1">
                <a:solidFill>
                  <a:srgbClr val="0D0D0D"/>
                </a:solidFill>
                <a:effectLst/>
                <a:latin typeface="Calibri"/>
                <a:ea typeface="HelveticaNeueLT Std Lt" charset="0"/>
                <a:cs typeface="Arial"/>
              </a:rPr>
              <a:t> </a:t>
            </a:r>
            <a:r>
              <a:rPr lang="en-US" sz="72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Diver GPS Correction</a:t>
            </a:r>
            <a:r>
              <a:rPr lang="en-US" sz="7200" b="1">
                <a:solidFill>
                  <a:srgbClr val="0D0D0D"/>
                </a:solidFill>
                <a:latin typeface="Arial"/>
                <a:ea typeface="HelveticaNeueLT Std Lt" charset="0"/>
                <a:cs typeface="Arial"/>
              </a:rPr>
              <a:t> </a:t>
            </a:r>
            <a:endParaRPr lang="en-US" sz="7200" b="1">
              <a:solidFill>
                <a:srgbClr val="0D0D0D"/>
              </a:solidFill>
              <a:effectLst/>
              <a:latin typeface="Arial"/>
              <a:ea typeface="HelveticaNeueLT Std Lt" charset="0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422D94-9084-A56C-47E4-25983B2A4EE2}"/>
              </a:ext>
            </a:extLst>
          </p:cNvPr>
          <p:cNvSpPr/>
          <p:nvPr/>
        </p:nvSpPr>
        <p:spPr>
          <a:xfrm>
            <a:off x="8769846" y="1619036"/>
            <a:ext cx="15178484" cy="8374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Team: J. Baumann, N. Boggess, C. Carlson, M. </a:t>
            </a:r>
            <a:r>
              <a:rPr lang="en-US" sz="3600" err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Jadush</a:t>
            </a: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, M. Jean-Baptiste, A. Snell</a:t>
            </a:r>
            <a:endParaRPr lang="en-US" sz="3600">
              <a:solidFill>
                <a:srgbClr val="0D0D0D"/>
              </a:solidFill>
              <a:effectLst/>
              <a:latin typeface="Calibri"/>
              <a:ea typeface="HelveticaNeueLT Std Lt" charset="0"/>
              <a:cs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A34713-A0CD-9F79-C063-839326B818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B89C9E-7C88-AF5C-221B-226BB2F7A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8515" y="-434141"/>
            <a:ext cx="5830340" cy="4058379"/>
          </a:xfrm>
          <a:prstGeom prst="rect">
            <a:avLst/>
          </a:prstGeom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CC9313-85E0-DBC2-8869-357FA75DFB98}"/>
              </a:ext>
            </a:extLst>
          </p:cNvPr>
          <p:cNvSpPr/>
          <p:nvPr/>
        </p:nvSpPr>
        <p:spPr>
          <a:xfrm>
            <a:off x="691776" y="3653566"/>
            <a:ext cx="31401284" cy="122968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ea typeface="Calibri"/>
                <a:cs typeface="Calibri"/>
              </a:rPr>
              <a:t>The objective of this project is to create a system capable of recording a diver’s position while submerged.</a:t>
            </a:r>
            <a:endParaRPr lang="en-US" sz="48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31A70-FE4F-4F7E-26E9-05518195D376}"/>
              </a:ext>
            </a:extLst>
          </p:cNvPr>
          <p:cNvSpPr/>
          <p:nvPr/>
        </p:nvSpPr>
        <p:spPr>
          <a:xfrm>
            <a:off x="673763" y="15455497"/>
            <a:ext cx="9578372" cy="1469238"/>
          </a:xfrm>
          <a:prstGeom prst="rect">
            <a:avLst/>
          </a:prstGeom>
          <a:solidFill>
            <a:srgbClr val="47ACE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Key Goals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F0FCF0-38B0-FC72-186C-9505DAF107B5}"/>
              </a:ext>
            </a:extLst>
          </p:cNvPr>
          <p:cNvSpPr/>
          <p:nvPr/>
        </p:nvSpPr>
        <p:spPr>
          <a:xfrm>
            <a:off x="684213" y="5895795"/>
            <a:ext cx="9566230" cy="6749459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>
              <a:buFont typeface="Wingdings"/>
              <a:buChar char="§"/>
            </a:pPr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GPS is incapable of penetrating through water. It relies on radio waves which decay rapidly in liquid.</a:t>
            </a:r>
          </a:p>
          <a:p>
            <a:pPr marL="457200" indent="-457200">
              <a:buFont typeface="Wingdings"/>
              <a:buChar char="§"/>
            </a:pPr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purpose is to pinpoint the location of sick coral reefs in Bonaire.</a:t>
            </a:r>
          </a:p>
          <a:p>
            <a:pPr marL="457200" indent="-457200">
              <a:buFont typeface="Wingdings"/>
              <a:buChar char="§"/>
            </a:pPr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Originally, a GPS in a Pelican case was attached to the diver with a dive line.</a:t>
            </a:r>
          </a:p>
          <a:p>
            <a:pPr marL="457200" indent="-457200">
              <a:buFont typeface="Wingdings"/>
              <a:buChar char="§"/>
            </a:pPr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 Previous system has an error of 10+ m.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4ED01E4B-8C2B-7184-7AFB-77AA3E84AD59}"/>
              </a:ext>
            </a:extLst>
          </p:cNvPr>
          <p:cNvSpPr/>
          <p:nvPr/>
        </p:nvSpPr>
        <p:spPr>
          <a:xfrm>
            <a:off x="992513" y="16474483"/>
            <a:ext cx="8931628" cy="4250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>
              <a:buFont typeface="Wingdings"/>
              <a:buChar char="§"/>
            </a:pPr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system will be able to reliably work at a depth underwater up to 10 m.</a:t>
            </a:r>
            <a:endParaRPr lang="en-US" sz="5150" b="1">
              <a:solidFill>
                <a:schemeClr val="tx1"/>
              </a:solidFill>
              <a:ea typeface="Calibri"/>
              <a:cs typeface="Calibri"/>
            </a:endParaRPr>
          </a:p>
          <a:p>
            <a:pPr marL="457200" indent="-457200">
              <a:buFont typeface="Wingdings"/>
              <a:buChar char="§"/>
            </a:pPr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It will pinpoint the diver's position within a  3 m radius.</a:t>
            </a:r>
          </a:p>
          <a:p>
            <a:pPr marL="457200" indent="-457200">
              <a:buFont typeface="Wingdings"/>
              <a:buChar char="§"/>
            </a:pPr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system will be portable, capable of launching from the shore, and require minimal setup.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2E3AF6DD-760E-476A-6BE0-5E9E78C34D56}"/>
              </a:ext>
            </a:extLst>
          </p:cNvPr>
          <p:cNvSpPr/>
          <p:nvPr/>
        </p:nvSpPr>
        <p:spPr>
          <a:xfrm>
            <a:off x="666750" y="5499100"/>
            <a:ext cx="9572625" cy="1560513"/>
          </a:xfrm>
          <a:prstGeom prst="round2SameRect">
            <a:avLst/>
          </a:prstGeom>
          <a:solidFill>
            <a:srgbClr val="47ACE3"/>
          </a:solidFill>
          <a:ln w="57150">
            <a:solidFill>
              <a:srgbClr val="47AC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ea typeface="Calibri"/>
                <a:cs typeface="Calibri"/>
              </a:rPr>
              <a:t>Background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73" name="Picture 72" descr="A coral reef in a tank&#10;&#10;AI-generated content may be incorrect.">
            <a:extLst>
              <a:ext uri="{FF2B5EF4-FFF2-40B4-BE49-F238E27FC236}">
                <a16:creationId xmlns:a16="http://schemas.microsoft.com/office/drawing/2014/main" id="{B8D0FA82-7C62-6C23-1A4B-CBD303948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167" y="11551888"/>
            <a:ext cx="5661018" cy="3541371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14383D3-F479-C224-C49B-C8E05CAA26D0}"/>
              </a:ext>
            </a:extLst>
          </p:cNvPr>
          <p:cNvSpPr/>
          <p:nvPr/>
        </p:nvSpPr>
        <p:spPr>
          <a:xfrm flipH="1" flipV="1">
            <a:off x="666750" y="7031325"/>
            <a:ext cx="9572625" cy="14259157"/>
          </a:xfrm>
          <a:prstGeom prst="rect">
            <a:avLst/>
          </a:prstGeom>
          <a:noFill/>
          <a:ln w="57150">
            <a:solidFill>
              <a:srgbClr val="47AC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Rounded Corners 7">
            <a:extLst>
              <a:ext uri="{FF2B5EF4-FFF2-40B4-BE49-F238E27FC236}">
                <a16:creationId xmlns:a16="http://schemas.microsoft.com/office/drawing/2014/main" id="{35FAE2B3-0134-E92D-0D10-1339A6DB7BEC}"/>
              </a:ext>
            </a:extLst>
          </p:cNvPr>
          <p:cNvSpPr/>
          <p:nvPr/>
        </p:nvSpPr>
        <p:spPr>
          <a:xfrm>
            <a:off x="22472215" y="8498951"/>
            <a:ext cx="9625330" cy="9658619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Calibrate the compass and ensure a proper seal on waterproof systems before diving.</a:t>
            </a: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Researcher marks time, depth and length when sick coral is spotted.</a:t>
            </a: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After dive, data is exported to software.</a:t>
            </a: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Researcher inputs time and length into software.</a:t>
            </a: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3000" b="1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Position data is received.</a:t>
            </a: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algn="ctr"/>
            <a:endParaRPr lang="en-US" sz="3000" b="1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80" name="Rectangle: Rounded Corners 85">
            <a:extLst>
              <a:ext uri="{FF2B5EF4-FFF2-40B4-BE49-F238E27FC236}">
                <a16:creationId xmlns:a16="http://schemas.microsoft.com/office/drawing/2014/main" id="{E6E9EC32-2CB0-894F-AF22-E42122D21BD9}"/>
              </a:ext>
            </a:extLst>
          </p:cNvPr>
          <p:cNvSpPr/>
          <p:nvPr/>
        </p:nvSpPr>
        <p:spPr>
          <a:xfrm>
            <a:off x="22474238" y="5499100"/>
            <a:ext cx="9642475" cy="1571625"/>
          </a:xfrm>
          <a:prstGeom prst="round2SameRect">
            <a:avLst/>
          </a:prstGeom>
          <a:solidFill>
            <a:srgbClr val="47ACE3"/>
          </a:solidFill>
          <a:ln w="57150">
            <a:solidFill>
              <a:srgbClr val="47AC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Procedure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Rectangle: Rounded Corners 74">
            <a:extLst>
              <a:ext uri="{FF2B5EF4-FFF2-40B4-BE49-F238E27FC236}">
                <a16:creationId xmlns:a16="http://schemas.microsoft.com/office/drawing/2014/main" id="{FFCA7286-719A-E2A3-17E2-E4AF7823C706}"/>
              </a:ext>
            </a:extLst>
          </p:cNvPr>
          <p:cNvSpPr/>
          <p:nvPr/>
        </p:nvSpPr>
        <p:spPr>
          <a:xfrm flipH="1" flipV="1">
            <a:off x="22474238" y="7042150"/>
            <a:ext cx="9642475" cy="14209713"/>
          </a:xfrm>
          <a:prstGeom prst="rect">
            <a:avLst/>
          </a:prstGeom>
          <a:noFill/>
          <a:ln w="57150">
            <a:solidFill>
              <a:srgbClr val="47AC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 descr="compass">
            <a:extLst>
              <a:ext uri="{FF2B5EF4-FFF2-40B4-BE49-F238E27FC236}">
                <a16:creationId xmlns:a16="http://schemas.microsoft.com/office/drawing/2014/main" id="{C43164F3-D00A-1974-9A3E-0E3663A835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2802" y="8103833"/>
            <a:ext cx="2743200" cy="2763914"/>
          </a:xfrm>
          <a:prstGeom prst="rect">
            <a:avLst/>
          </a:prstGeom>
        </p:spPr>
      </p:pic>
      <p:pic>
        <p:nvPicPr>
          <p:cNvPr id="115" name="Picture 114" descr="Free Clipart: USB Thumb Drive 2 | rygle">
            <a:extLst>
              <a:ext uri="{FF2B5EF4-FFF2-40B4-BE49-F238E27FC236}">
                <a16:creationId xmlns:a16="http://schemas.microsoft.com/office/drawing/2014/main" id="{2871B6D2-150A-D58E-3199-A0704386D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7998" y="14064206"/>
            <a:ext cx="2073407" cy="1700338"/>
          </a:xfrm>
          <a:prstGeom prst="rect">
            <a:avLst/>
          </a:prstGeom>
        </p:spPr>
      </p:pic>
      <p:pic>
        <p:nvPicPr>
          <p:cNvPr id="116" name="Picture 115" descr="working on laptop typing words clipart 2a">
            <a:extLst>
              <a:ext uri="{FF2B5EF4-FFF2-40B4-BE49-F238E27FC236}">
                <a16:creationId xmlns:a16="http://schemas.microsoft.com/office/drawing/2014/main" id="{7906DCD6-90A7-1400-7131-DA48A10C2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61245" y="16425409"/>
            <a:ext cx="1423312" cy="1503403"/>
          </a:xfrm>
          <a:prstGeom prst="rect">
            <a:avLst/>
          </a:prstGeom>
        </p:spPr>
      </p:pic>
      <p:pic>
        <p:nvPicPr>
          <p:cNvPr id="118" name="Picture 117" descr="my GPS coordinates screen grab.jpeg">
            <a:extLst>
              <a:ext uri="{FF2B5EF4-FFF2-40B4-BE49-F238E27FC236}">
                <a16:creationId xmlns:a16="http://schemas.microsoft.com/office/drawing/2014/main" id="{D9AF7259-F58D-3D39-5CAE-A96CEF54847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975" t="8217" r="6278" b="42384"/>
          <a:stretch/>
        </p:blipFill>
        <p:spPr>
          <a:xfrm>
            <a:off x="26483947" y="18973671"/>
            <a:ext cx="1797776" cy="1978840"/>
          </a:xfrm>
          <a:prstGeom prst="rect">
            <a:avLst/>
          </a:prstGeom>
        </p:spPr>
      </p:pic>
      <p:pic>
        <p:nvPicPr>
          <p:cNvPr id="119" name="Picture 118" descr="VGEBY Underwater Notepad, Dive Scuba Waterproof Notebook Waterproof Paper Dive Note Pad Underwater Writing Pad(black) Aquatic Sports Diving">
            <a:extLst>
              <a:ext uri="{FF2B5EF4-FFF2-40B4-BE49-F238E27FC236}">
                <a16:creationId xmlns:a16="http://schemas.microsoft.com/office/drawing/2014/main" id="{BC78A0E1-5B84-3477-DE4E-5908ACC347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34697" y="11120817"/>
            <a:ext cx="1915808" cy="1850881"/>
          </a:xfrm>
          <a:prstGeom prst="rect">
            <a:avLst/>
          </a:prstGeom>
        </p:spPr>
      </p:pic>
      <p:pic>
        <p:nvPicPr>
          <p:cNvPr id="123" name="Picture 122" descr="A close up of a gps device&#10;&#10;AI-generated content may be incorrect.">
            <a:extLst>
              <a:ext uri="{FF2B5EF4-FFF2-40B4-BE49-F238E27FC236}">
                <a16:creationId xmlns:a16="http://schemas.microsoft.com/office/drawing/2014/main" id="{6442C416-16DB-EC59-7517-6F3ACA629B0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-833" t="34191" r="1250" b="8806"/>
          <a:stretch/>
        </p:blipFill>
        <p:spPr>
          <a:xfrm>
            <a:off x="11752508" y="15162693"/>
            <a:ext cx="6109375" cy="5896405"/>
          </a:xfrm>
          <a:prstGeom prst="rect">
            <a:avLst/>
          </a:prstGeom>
        </p:spPr>
      </p:pic>
      <p:sp>
        <p:nvSpPr>
          <p:cNvPr id="154" name="Rectangle: Rounded Corners 85">
            <a:extLst>
              <a:ext uri="{FF2B5EF4-FFF2-40B4-BE49-F238E27FC236}">
                <a16:creationId xmlns:a16="http://schemas.microsoft.com/office/drawing/2014/main" id="{8EAD5760-CAB3-755D-68EB-E28893122742}"/>
              </a:ext>
            </a:extLst>
          </p:cNvPr>
          <p:cNvSpPr/>
          <p:nvPr/>
        </p:nvSpPr>
        <p:spPr>
          <a:xfrm>
            <a:off x="11539538" y="13398500"/>
            <a:ext cx="9621838" cy="1511300"/>
          </a:xfrm>
          <a:prstGeom prst="round2SameRect">
            <a:avLst/>
          </a:prstGeom>
          <a:solidFill>
            <a:srgbClr val="47ACE3"/>
          </a:solidFill>
          <a:ln w="57150">
            <a:solidFill>
              <a:srgbClr val="47AC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Results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Rectangle: Rounded Corners 74">
            <a:extLst>
              <a:ext uri="{FF2B5EF4-FFF2-40B4-BE49-F238E27FC236}">
                <a16:creationId xmlns:a16="http://schemas.microsoft.com/office/drawing/2014/main" id="{C71B16DC-E5DB-CBD2-7BE6-63334D1E3BAE}"/>
              </a:ext>
            </a:extLst>
          </p:cNvPr>
          <p:cNvSpPr/>
          <p:nvPr/>
        </p:nvSpPr>
        <p:spPr>
          <a:xfrm flipH="1" flipV="1">
            <a:off x="11539538" y="14901863"/>
            <a:ext cx="9621838" cy="6350000"/>
          </a:xfrm>
          <a:prstGeom prst="rect">
            <a:avLst/>
          </a:prstGeom>
          <a:noFill/>
          <a:ln w="57150">
            <a:solidFill>
              <a:srgbClr val="47AC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B56A498-1A39-C6E0-6155-EE212E3896DB}"/>
              </a:ext>
            </a:extLst>
          </p:cNvPr>
          <p:cNvSpPr txBox="1"/>
          <p:nvPr/>
        </p:nvSpPr>
        <p:spPr>
          <a:xfrm>
            <a:off x="17447522" y="16168390"/>
            <a:ext cx="3272866" cy="24699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5150">
                <a:ea typeface="Calibri" panose="020F0502020204030204"/>
                <a:cs typeface="Calibri" panose="020F0502020204030204"/>
              </a:rPr>
              <a:t>Accuracy Data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685800" indent="-685800" algn="l">
              <a:buFont typeface="Arial"/>
              <a:buChar char="•"/>
            </a:pPr>
            <a:endParaRPr lang="en-US" sz="515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25562-343C-A459-279F-51A244D794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65024" y="5876269"/>
            <a:ext cx="9583962" cy="6771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C79CA6A5-1114-64AC-76B0-D0389B377A09}"/>
              </a:ext>
            </a:extLst>
          </p:cNvPr>
          <p:cNvGrpSpPr/>
          <p:nvPr/>
        </p:nvGrpSpPr>
        <p:grpSpPr>
          <a:xfrm>
            <a:off x="-582439" y="20713522"/>
            <a:ext cx="34080308" cy="1530769"/>
            <a:chOff x="-129343" y="20930186"/>
            <a:chExt cx="34080308" cy="1530769"/>
          </a:xfrm>
        </p:grpSpPr>
        <p:pic>
          <p:nvPicPr>
            <p:cNvPr id="17" name="Picture 1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37529E0-C9FF-F2BF-38A2-B566F5DF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118664" y="20980328"/>
              <a:ext cx="961944" cy="1294885"/>
            </a:xfrm>
            <a:prstGeom prst="rect">
              <a:avLst/>
            </a:prstGeom>
          </p:spPr>
        </p:pic>
        <p:pic>
          <p:nvPicPr>
            <p:cNvPr id="14" name="Picture 1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5BA6388-24D9-8EC8-C559-9629AECB0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429840" y="20980329"/>
              <a:ext cx="961944" cy="1294885"/>
            </a:xfrm>
            <a:prstGeom prst="rect">
              <a:avLst/>
            </a:prstGeom>
          </p:spPr>
        </p:pic>
        <p:pic>
          <p:nvPicPr>
            <p:cNvPr id="18" name="Picture 1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00CC30F-3A44-D22E-EDE8-8B924694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141028" y="20980329"/>
              <a:ext cx="961944" cy="1294885"/>
            </a:xfrm>
            <a:prstGeom prst="rect">
              <a:avLst/>
            </a:prstGeom>
          </p:spPr>
        </p:pic>
        <p:pic>
          <p:nvPicPr>
            <p:cNvPr id="19" name="Picture 1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29FEC0D-DA6D-6A7F-7B2A-0C0484BB3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09173" y="20998420"/>
              <a:ext cx="961944" cy="1294885"/>
            </a:xfrm>
            <a:prstGeom prst="rect">
              <a:avLst/>
            </a:prstGeom>
          </p:spPr>
        </p:pic>
        <p:pic>
          <p:nvPicPr>
            <p:cNvPr id="20" name="Picture 1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D1815B0-E431-4A14-49AB-605B17472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19989" y="20998420"/>
              <a:ext cx="961944" cy="1294885"/>
            </a:xfrm>
            <a:prstGeom prst="rect">
              <a:avLst/>
            </a:prstGeom>
          </p:spPr>
        </p:pic>
        <p:pic>
          <p:nvPicPr>
            <p:cNvPr id="21" name="Picture 2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0730520-690B-ED92-8D49-027582E93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31806" y="20998420"/>
              <a:ext cx="961944" cy="1294885"/>
            </a:xfrm>
            <a:prstGeom prst="rect">
              <a:avLst/>
            </a:prstGeom>
          </p:spPr>
        </p:pic>
        <p:pic>
          <p:nvPicPr>
            <p:cNvPr id="26" name="Picture 2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7C7257F-EB91-3A31-5B74-092123154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016457" y="21052696"/>
              <a:ext cx="961944" cy="1294885"/>
            </a:xfrm>
            <a:prstGeom prst="rect">
              <a:avLst/>
            </a:prstGeom>
          </p:spPr>
        </p:pic>
        <p:pic>
          <p:nvPicPr>
            <p:cNvPr id="27" name="Picture 2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933442E-2A8F-83F5-7485-1936AA688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27272" y="21052696"/>
              <a:ext cx="961944" cy="1294885"/>
            </a:xfrm>
            <a:prstGeom prst="rect">
              <a:avLst/>
            </a:prstGeom>
          </p:spPr>
        </p:pic>
        <p:pic>
          <p:nvPicPr>
            <p:cNvPr id="28" name="Picture 2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6AF6F9C-1257-5DDB-740B-28EE880DE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39090" y="21052696"/>
              <a:ext cx="961944" cy="1294885"/>
            </a:xfrm>
            <a:prstGeom prst="rect">
              <a:avLst/>
            </a:prstGeom>
          </p:spPr>
        </p:pic>
        <p:pic>
          <p:nvPicPr>
            <p:cNvPr id="29" name="Picture 2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D84A630-C539-4EAE-DF5E-5A7E497C9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407957" y="21070788"/>
              <a:ext cx="961944" cy="1294885"/>
            </a:xfrm>
            <a:prstGeom prst="rect">
              <a:avLst/>
            </a:prstGeom>
          </p:spPr>
        </p:pic>
        <p:pic>
          <p:nvPicPr>
            <p:cNvPr id="30" name="Picture 2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FD07280-7CA7-E76F-4DC0-F73F3D84D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18413" y="21070788"/>
              <a:ext cx="961944" cy="1294885"/>
            </a:xfrm>
            <a:prstGeom prst="rect">
              <a:avLst/>
            </a:prstGeom>
          </p:spPr>
        </p:pic>
        <p:pic>
          <p:nvPicPr>
            <p:cNvPr id="31" name="Picture 3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B0B9B3F-287D-F80A-E8DE-2A1A1A54F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430860" y="21070788"/>
              <a:ext cx="961944" cy="1294885"/>
            </a:xfrm>
            <a:prstGeom prst="rect">
              <a:avLst/>
            </a:prstGeom>
          </p:spPr>
        </p:pic>
        <p:pic>
          <p:nvPicPr>
            <p:cNvPr id="32" name="Picture 3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42B4310-B59A-E44A-06D8-3EE873F1A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67218" y="21016512"/>
              <a:ext cx="961944" cy="1294885"/>
            </a:xfrm>
            <a:prstGeom prst="rect">
              <a:avLst/>
            </a:prstGeom>
          </p:spPr>
        </p:pic>
        <p:pic>
          <p:nvPicPr>
            <p:cNvPr id="33" name="Picture 3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C6AF5E8-31BE-C283-23B2-7926A85EC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78034" y="21016512"/>
              <a:ext cx="961944" cy="1294885"/>
            </a:xfrm>
            <a:prstGeom prst="rect">
              <a:avLst/>
            </a:prstGeom>
          </p:spPr>
        </p:pic>
        <p:pic>
          <p:nvPicPr>
            <p:cNvPr id="34" name="Picture 3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501A285-C805-701B-9408-F3F154BB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89851" y="21016512"/>
              <a:ext cx="961944" cy="1294885"/>
            </a:xfrm>
            <a:prstGeom prst="rect">
              <a:avLst/>
            </a:prstGeom>
          </p:spPr>
        </p:pic>
        <p:pic>
          <p:nvPicPr>
            <p:cNvPr id="35" name="Picture 3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1903992-2D99-14E7-4B54-C1F5A0300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458719" y="21034604"/>
              <a:ext cx="961944" cy="1294885"/>
            </a:xfrm>
            <a:prstGeom prst="rect">
              <a:avLst/>
            </a:prstGeom>
          </p:spPr>
        </p:pic>
        <p:pic>
          <p:nvPicPr>
            <p:cNvPr id="36" name="Picture 3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7FC3598-6471-2816-CCCA-A95AA215B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769175" y="21034604"/>
              <a:ext cx="961944" cy="1294885"/>
            </a:xfrm>
            <a:prstGeom prst="rect">
              <a:avLst/>
            </a:prstGeom>
          </p:spPr>
        </p:pic>
        <p:pic>
          <p:nvPicPr>
            <p:cNvPr id="37" name="Picture 3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98E9644-7354-27FE-98D5-7DBE0E7DB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81621" y="21034604"/>
              <a:ext cx="961944" cy="1294885"/>
            </a:xfrm>
            <a:prstGeom prst="rect">
              <a:avLst/>
            </a:prstGeom>
          </p:spPr>
        </p:pic>
        <p:pic>
          <p:nvPicPr>
            <p:cNvPr id="38" name="Picture 3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01342CA-D3DC-272E-511C-8649B7BED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6962" y="21088880"/>
              <a:ext cx="961944" cy="1294885"/>
            </a:xfrm>
            <a:prstGeom prst="rect">
              <a:avLst/>
            </a:prstGeom>
          </p:spPr>
        </p:pic>
        <p:pic>
          <p:nvPicPr>
            <p:cNvPr id="39" name="Picture 3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A44B1E7-0A8A-9C41-A1E9-5E2A30637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77418" y="21088880"/>
              <a:ext cx="961944" cy="1294885"/>
            </a:xfrm>
            <a:prstGeom prst="rect">
              <a:avLst/>
            </a:prstGeom>
          </p:spPr>
        </p:pic>
        <p:pic>
          <p:nvPicPr>
            <p:cNvPr id="40" name="Picture 3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2133688-F40C-944B-C6B0-4E50B6FA2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9865" y="21088880"/>
              <a:ext cx="961944" cy="1294885"/>
            </a:xfrm>
            <a:prstGeom prst="rect">
              <a:avLst/>
            </a:prstGeom>
          </p:spPr>
        </p:pic>
        <p:pic>
          <p:nvPicPr>
            <p:cNvPr id="41" name="Picture 4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061E427-4D09-3CAF-EC84-B43C2858D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9455" y="21106972"/>
              <a:ext cx="961944" cy="1294885"/>
            </a:xfrm>
            <a:prstGeom prst="rect">
              <a:avLst/>
            </a:prstGeom>
          </p:spPr>
        </p:pic>
        <p:pic>
          <p:nvPicPr>
            <p:cNvPr id="42" name="Picture 4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EF0D5E1-1004-39CA-43EA-0B8F5BEB8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69551" y="21106972"/>
              <a:ext cx="961944" cy="1294885"/>
            </a:xfrm>
            <a:prstGeom prst="rect">
              <a:avLst/>
            </a:prstGeom>
          </p:spPr>
        </p:pic>
        <p:pic>
          <p:nvPicPr>
            <p:cNvPr id="43" name="Picture 4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5039238-14A3-7A5C-293C-91CA1BA75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626" y="21106972"/>
              <a:ext cx="961944" cy="1294885"/>
            </a:xfrm>
            <a:prstGeom prst="rect">
              <a:avLst/>
            </a:prstGeom>
          </p:spPr>
        </p:pic>
        <p:pic>
          <p:nvPicPr>
            <p:cNvPr id="44" name="Picture 4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0D3C4D3-2436-2AD4-2D4A-446A8B1F6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8700" y="21052696"/>
              <a:ext cx="961944" cy="1294885"/>
            </a:xfrm>
            <a:prstGeom prst="rect">
              <a:avLst/>
            </a:prstGeom>
          </p:spPr>
        </p:pic>
        <p:pic>
          <p:nvPicPr>
            <p:cNvPr id="45" name="Picture 4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9BE4F03-4C61-F5AE-F6AF-FEBE98C5D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79516" y="21052697"/>
              <a:ext cx="961944" cy="1294885"/>
            </a:xfrm>
            <a:prstGeom prst="rect">
              <a:avLst/>
            </a:prstGeom>
          </p:spPr>
        </p:pic>
        <p:pic>
          <p:nvPicPr>
            <p:cNvPr id="46" name="Picture 4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D17DFFA-2F5F-A0A3-D81F-F1513F197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91333" y="21052697"/>
              <a:ext cx="961944" cy="1294885"/>
            </a:xfrm>
            <a:prstGeom prst="rect">
              <a:avLst/>
            </a:prstGeom>
          </p:spPr>
        </p:pic>
        <p:pic>
          <p:nvPicPr>
            <p:cNvPr id="48" name="Picture 4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C8274F3-2F07-22FA-7B5C-F66E61823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9343" y="21070788"/>
              <a:ext cx="961944" cy="1294885"/>
            </a:xfrm>
            <a:prstGeom prst="rect">
              <a:avLst/>
            </a:prstGeom>
          </p:spPr>
        </p:pic>
        <p:pic>
          <p:nvPicPr>
            <p:cNvPr id="117" name="Picture 11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36D6AF3-3F69-E782-3975-759B8C1D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98028" y="20930186"/>
              <a:ext cx="961944" cy="1294885"/>
            </a:xfrm>
            <a:prstGeom prst="rect">
              <a:avLst/>
            </a:prstGeom>
          </p:spPr>
        </p:pic>
        <p:pic>
          <p:nvPicPr>
            <p:cNvPr id="13" name="Picture 1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61E5CB0-53F1-9A90-EE08-BFD1EEE75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09658" y="21039426"/>
              <a:ext cx="961944" cy="1294885"/>
            </a:xfrm>
            <a:prstGeom prst="rect">
              <a:avLst/>
            </a:prstGeom>
          </p:spPr>
        </p:pic>
        <p:pic>
          <p:nvPicPr>
            <p:cNvPr id="15" name="Picture 1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1768F5F-B9A3-7973-FD40-951429F78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20834" y="21039427"/>
              <a:ext cx="961944" cy="1294885"/>
            </a:xfrm>
            <a:prstGeom prst="rect">
              <a:avLst/>
            </a:prstGeom>
          </p:spPr>
        </p:pic>
        <p:pic>
          <p:nvPicPr>
            <p:cNvPr id="16" name="Picture 1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7FFF637-5674-7837-99AD-5A9D88457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732022" y="21039427"/>
              <a:ext cx="961944" cy="1294885"/>
            </a:xfrm>
            <a:prstGeom prst="rect">
              <a:avLst/>
            </a:prstGeom>
          </p:spPr>
        </p:pic>
        <p:pic>
          <p:nvPicPr>
            <p:cNvPr id="23" name="Picture 2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E9B438D-94AB-393A-740B-C1E8C3C7C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00167" y="21057519"/>
              <a:ext cx="961944" cy="1294885"/>
            </a:xfrm>
            <a:prstGeom prst="rect">
              <a:avLst/>
            </a:prstGeom>
          </p:spPr>
        </p:pic>
        <p:pic>
          <p:nvPicPr>
            <p:cNvPr id="24" name="Picture 2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4A282D3-5E8B-B320-F279-89672C5B6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10983" y="21057519"/>
              <a:ext cx="961944" cy="1294885"/>
            </a:xfrm>
            <a:prstGeom prst="rect">
              <a:avLst/>
            </a:prstGeom>
          </p:spPr>
        </p:pic>
        <p:pic>
          <p:nvPicPr>
            <p:cNvPr id="25" name="Picture 2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3316C6A-AB0E-6DA0-564A-BCAED29E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22800" y="21057519"/>
              <a:ext cx="961944" cy="1294885"/>
            </a:xfrm>
            <a:prstGeom prst="rect">
              <a:avLst/>
            </a:prstGeom>
          </p:spPr>
        </p:pic>
        <p:pic>
          <p:nvPicPr>
            <p:cNvPr id="47" name="Picture 4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4DEC9D1-0795-7000-E06F-201A2D697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607450" y="21111794"/>
              <a:ext cx="961944" cy="1294885"/>
            </a:xfrm>
            <a:prstGeom prst="rect">
              <a:avLst/>
            </a:prstGeom>
          </p:spPr>
        </p:pic>
        <p:pic>
          <p:nvPicPr>
            <p:cNvPr id="49" name="Picture 4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FE9F64C-6D32-8EAF-3930-102548E60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18265" y="21111794"/>
              <a:ext cx="961944" cy="1294885"/>
            </a:xfrm>
            <a:prstGeom prst="rect">
              <a:avLst/>
            </a:prstGeom>
          </p:spPr>
        </p:pic>
        <p:pic>
          <p:nvPicPr>
            <p:cNvPr id="50" name="Picture 4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28FD05D-1514-A314-4400-69ED8C7B0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630083" y="21111794"/>
              <a:ext cx="961944" cy="1294885"/>
            </a:xfrm>
            <a:prstGeom prst="rect">
              <a:avLst/>
            </a:prstGeom>
          </p:spPr>
        </p:pic>
        <p:pic>
          <p:nvPicPr>
            <p:cNvPr id="51" name="Picture 5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6E87505-A6E6-4571-ACD6-322A602F9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98951" y="21129886"/>
              <a:ext cx="961944" cy="1294885"/>
            </a:xfrm>
            <a:prstGeom prst="rect">
              <a:avLst/>
            </a:prstGeom>
          </p:spPr>
        </p:pic>
        <p:pic>
          <p:nvPicPr>
            <p:cNvPr id="52" name="Picture 5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0D8F13D-7795-754A-3BBD-D10C2C311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309407" y="21129886"/>
              <a:ext cx="961944" cy="1294885"/>
            </a:xfrm>
            <a:prstGeom prst="rect">
              <a:avLst/>
            </a:prstGeom>
          </p:spPr>
        </p:pic>
        <p:pic>
          <p:nvPicPr>
            <p:cNvPr id="53" name="Picture 5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4FA9C26-C3FA-611F-C20C-46CCB0291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21854" y="21129886"/>
              <a:ext cx="961944" cy="1294885"/>
            </a:xfrm>
            <a:prstGeom prst="rect">
              <a:avLst/>
            </a:prstGeom>
          </p:spPr>
        </p:pic>
        <p:pic>
          <p:nvPicPr>
            <p:cNvPr id="54" name="Picture 5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8665AF5-7C82-DAB5-0944-7CC440D8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58212" y="21075610"/>
              <a:ext cx="961944" cy="1294885"/>
            </a:xfrm>
            <a:prstGeom prst="rect">
              <a:avLst/>
            </a:prstGeom>
          </p:spPr>
        </p:pic>
        <p:pic>
          <p:nvPicPr>
            <p:cNvPr id="55" name="Picture 5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9A985EE-8BCB-F53A-E400-94AF918D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69028" y="21075610"/>
              <a:ext cx="961944" cy="1294885"/>
            </a:xfrm>
            <a:prstGeom prst="rect">
              <a:avLst/>
            </a:prstGeom>
          </p:spPr>
        </p:pic>
        <p:pic>
          <p:nvPicPr>
            <p:cNvPr id="56" name="Picture 5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333E626-A39F-9F39-EC0E-B7288B0EE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80845" y="21075610"/>
              <a:ext cx="961944" cy="1294885"/>
            </a:xfrm>
            <a:prstGeom prst="rect">
              <a:avLst/>
            </a:prstGeom>
          </p:spPr>
        </p:pic>
        <p:pic>
          <p:nvPicPr>
            <p:cNvPr id="57" name="Picture 5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8AB7431-4CA1-CC5F-B899-15CE02122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49712" y="21093703"/>
              <a:ext cx="961944" cy="1294885"/>
            </a:xfrm>
            <a:prstGeom prst="rect">
              <a:avLst/>
            </a:prstGeom>
          </p:spPr>
        </p:pic>
        <p:pic>
          <p:nvPicPr>
            <p:cNvPr id="58" name="Picture 5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B549626-20F8-3643-3D68-320F25F3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60169" y="21093703"/>
              <a:ext cx="961944" cy="1294885"/>
            </a:xfrm>
            <a:prstGeom prst="rect">
              <a:avLst/>
            </a:prstGeom>
          </p:spPr>
        </p:pic>
        <p:pic>
          <p:nvPicPr>
            <p:cNvPr id="59" name="Picture 5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A184959-A054-5BE1-2743-CF6599871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72615" y="21093703"/>
              <a:ext cx="961944" cy="1294885"/>
            </a:xfrm>
            <a:prstGeom prst="rect">
              <a:avLst/>
            </a:prstGeom>
          </p:spPr>
        </p:pic>
        <p:pic>
          <p:nvPicPr>
            <p:cNvPr id="60" name="Picture 5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64A7B98-2266-DC21-BB78-B919AA7F7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57956" y="21147979"/>
              <a:ext cx="961944" cy="1294885"/>
            </a:xfrm>
            <a:prstGeom prst="rect">
              <a:avLst/>
            </a:prstGeom>
          </p:spPr>
        </p:pic>
        <p:pic>
          <p:nvPicPr>
            <p:cNvPr id="61" name="Picture 6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8224FEA-000D-C5DD-6835-494D7C4B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68412" y="21147979"/>
              <a:ext cx="961944" cy="1294885"/>
            </a:xfrm>
            <a:prstGeom prst="rect">
              <a:avLst/>
            </a:prstGeom>
          </p:spPr>
        </p:pic>
        <p:pic>
          <p:nvPicPr>
            <p:cNvPr id="62" name="Picture 6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F1A154A-DF4A-F25D-993A-19282A678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80859" y="21147979"/>
              <a:ext cx="961944" cy="1294885"/>
            </a:xfrm>
            <a:prstGeom prst="rect">
              <a:avLst/>
            </a:prstGeom>
          </p:spPr>
        </p:pic>
        <p:pic>
          <p:nvPicPr>
            <p:cNvPr id="63" name="Picture 6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5190C17-E32A-5A7C-E1EB-E1D7C8EC6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0449" y="21166070"/>
              <a:ext cx="961944" cy="1294885"/>
            </a:xfrm>
            <a:prstGeom prst="rect">
              <a:avLst/>
            </a:prstGeom>
          </p:spPr>
        </p:pic>
        <p:pic>
          <p:nvPicPr>
            <p:cNvPr id="64" name="Picture 6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833E176-42B5-9556-C61E-4B9F21CAA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0545" y="21166070"/>
              <a:ext cx="961944" cy="1294885"/>
            </a:xfrm>
            <a:prstGeom prst="rect">
              <a:avLst/>
            </a:prstGeom>
          </p:spPr>
        </p:pic>
        <p:pic>
          <p:nvPicPr>
            <p:cNvPr id="65" name="Picture 6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3FD308F-A623-ABAB-1B95-6C757FB43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73620" y="21166070"/>
              <a:ext cx="961944" cy="1294885"/>
            </a:xfrm>
            <a:prstGeom prst="rect">
              <a:avLst/>
            </a:prstGeom>
          </p:spPr>
        </p:pic>
        <p:pic>
          <p:nvPicPr>
            <p:cNvPr id="66" name="Picture 6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9D796E8-A2E8-49A7-E981-280C196E2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59693" y="21111794"/>
              <a:ext cx="961944" cy="1294885"/>
            </a:xfrm>
            <a:prstGeom prst="rect">
              <a:avLst/>
            </a:prstGeom>
          </p:spPr>
        </p:pic>
        <p:pic>
          <p:nvPicPr>
            <p:cNvPr id="67" name="Picture 6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513D581-835D-22CE-9303-AD5859047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0509" y="21111795"/>
              <a:ext cx="961944" cy="1294885"/>
            </a:xfrm>
            <a:prstGeom prst="rect">
              <a:avLst/>
            </a:prstGeom>
          </p:spPr>
        </p:pic>
        <p:pic>
          <p:nvPicPr>
            <p:cNvPr id="68" name="Picture 6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5BDC808-88D2-7C5A-CA4E-5FD99D5B4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82326" y="21111795"/>
              <a:ext cx="961944" cy="1294885"/>
            </a:xfrm>
            <a:prstGeom prst="rect">
              <a:avLst/>
            </a:prstGeom>
          </p:spPr>
        </p:pic>
        <p:pic>
          <p:nvPicPr>
            <p:cNvPr id="69" name="Picture 6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213E817-AAAD-AB2F-CE95-11E13087D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651" y="21129886"/>
              <a:ext cx="961944" cy="1294885"/>
            </a:xfrm>
            <a:prstGeom prst="rect">
              <a:avLst/>
            </a:prstGeom>
          </p:spPr>
        </p:pic>
        <p:pic>
          <p:nvPicPr>
            <p:cNvPr id="70" name="Picture 6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21338A8-E066-90F0-AE9E-1826AD1B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89021" y="20989284"/>
              <a:ext cx="961944" cy="129488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5428F9E-D09D-5F5E-06B3-B981F3EB70CB}"/>
              </a:ext>
            </a:extLst>
          </p:cNvPr>
          <p:cNvSpPr txBox="1"/>
          <p:nvPr/>
        </p:nvSpPr>
        <p:spPr>
          <a:xfrm>
            <a:off x="5312324" y="2538832"/>
            <a:ext cx="2091757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Calibri"/>
                <a:cs typeface="Calibri"/>
              </a:rPr>
              <a:t>Sponsor: Andrew </a:t>
            </a:r>
            <a:r>
              <a:rPr lang="en-US" sz="2800" b="1" err="1">
                <a:ea typeface="Calibri"/>
                <a:cs typeface="Calibri"/>
              </a:rPr>
              <a:t>Rassweiler</a:t>
            </a:r>
            <a:r>
              <a:rPr lang="en-US" sz="2800" b="1">
                <a:ea typeface="Calibri"/>
                <a:cs typeface="Calibri"/>
              </a:rPr>
              <a:t>, </a:t>
            </a:r>
            <a:r>
              <a:rPr lang="en-US" sz="2800" b="1" err="1">
                <a:ea typeface="Calibri"/>
                <a:cs typeface="Calibri"/>
              </a:rPr>
              <a:t>Ph.D</a:t>
            </a:r>
            <a:r>
              <a:rPr lang="en-US" sz="2800" b="1">
                <a:ea typeface="Calibri"/>
                <a:cs typeface="Calibri"/>
              </a:rPr>
              <a:t>         Manager: Shayne McConomy, </a:t>
            </a:r>
            <a:r>
              <a:rPr lang="en-US" sz="2800" b="1" err="1">
                <a:ea typeface="Calibri"/>
                <a:cs typeface="Calibri"/>
              </a:rPr>
              <a:t>Ph.D</a:t>
            </a:r>
            <a:r>
              <a:rPr lang="en-US" sz="2800" b="1">
                <a:ea typeface="Calibri"/>
                <a:cs typeface="Calibri"/>
              </a:rPr>
              <a:t>       Advisor: Jonathan Clark, </a:t>
            </a:r>
            <a:r>
              <a:rPr lang="en-US" sz="2800" b="1" err="1">
                <a:ea typeface="Calibri"/>
                <a:cs typeface="Calibri"/>
              </a:rPr>
              <a:t>Ph.D</a:t>
            </a:r>
            <a:endParaRPr lang="en-US" sz="28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12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209583" y="722362"/>
            <a:ext cx="20510368" cy="207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72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 520: Underwater</a:t>
            </a:r>
            <a:r>
              <a:rPr lang="en-US" sz="7200" b="1">
                <a:solidFill>
                  <a:srgbClr val="0D0D0D"/>
                </a:solidFill>
                <a:effectLst/>
                <a:latin typeface="Calibri"/>
                <a:ea typeface="HelveticaNeueLT Std Lt" charset="0"/>
                <a:cs typeface="Arial"/>
              </a:rPr>
              <a:t> </a:t>
            </a:r>
            <a:r>
              <a:rPr lang="en-US" sz="72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Diver GPS Correction</a:t>
            </a:r>
            <a:r>
              <a:rPr lang="en-US" sz="7200" b="1">
                <a:solidFill>
                  <a:srgbClr val="0D0D0D"/>
                </a:solidFill>
                <a:latin typeface="Arial"/>
                <a:ea typeface="HelveticaNeueLT Std Lt" charset="0"/>
                <a:cs typeface="Arial"/>
              </a:rPr>
              <a:t> </a:t>
            </a:r>
            <a:endParaRPr lang="en-US" sz="7200" b="1">
              <a:solidFill>
                <a:srgbClr val="0D0D0D"/>
              </a:solidFill>
              <a:effectLst/>
              <a:latin typeface="Arial"/>
              <a:ea typeface="HelveticaNeueLT Std Lt" charset="0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2396" y="1960868"/>
            <a:ext cx="15178484" cy="8374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Team: J. Baumann, N. Boggess, C. Carlson, M. </a:t>
            </a:r>
            <a:r>
              <a:rPr lang="en-US" sz="3600" err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Jadush</a:t>
            </a: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, M. Jean-Baptiste, A. Snell</a:t>
            </a:r>
            <a:endParaRPr lang="en-US" sz="3600">
              <a:solidFill>
                <a:srgbClr val="0D0D0D"/>
              </a:solidFill>
              <a:effectLst/>
              <a:latin typeface="Calibri"/>
              <a:ea typeface="HelveticaNeueLT Std Lt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443296-912E-9046-24F7-617182827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8515" y="-434141"/>
            <a:ext cx="5830340" cy="4058379"/>
          </a:xfrm>
          <a:prstGeom prst="rect">
            <a:avLst/>
          </a:prstGeom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B233C-8C68-43F4-D054-C2D06CFA505C}"/>
              </a:ext>
            </a:extLst>
          </p:cNvPr>
          <p:cNvSpPr/>
          <p:nvPr/>
        </p:nvSpPr>
        <p:spPr>
          <a:xfrm>
            <a:off x="691776" y="3653566"/>
            <a:ext cx="31401284" cy="122968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ea typeface="Calibri"/>
                <a:cs typeface="Calibri"/>
              </a:rPr>
              <a:t>The objective of this project is to create a system capable of recording a diver’s position while submerged.</a:t>
            </a:r>
            <a:endParaRPr lang="en-US" sz="48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58A19B-99D7-A18B-5488-8C2E270065C3}"/>
              </a:ext>
            </a:extLst>
          </p:cNvPr>
          <p:cNvSpPr/>
          <p:nvPr/>
        </p:nvSpPr>
        <p:spPr>
          <a:xfrm>
            <a:off x="685521" y="13592863"/>
            <a:ext cx="8947977" cy="1213139"/>
          </a:xfrm>
          <a:prstGeom prst="roundRect">
            <a:avLst/>
          </a:prstGeom>
          <a:solidFill>
            <a:srgbClr val="47AC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Key Goals:</a:t>
            </a:r>
            <a:endParaRPr lang="en-US" sz="5150" b="1">
              <a:solidFill>
                <a:srgbClr val="018EDE"/>
              </a:solidFill>
              <a:ea typeface="Calibri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698E14-63FE-1738-5602-935021C35B09}"/>
              </a:ext>
            </a:extLst>
          </p:cNvPr>
          <p:cNvSpPr/>
          <p:nvPr/>
        </p:nvSpPr>
        <p:spPr>
          <a:xfrm>
            <a:off x="683924" y="7393823"/>
            <a:ext cx="9000570" cy="5320890"/>
          </a:xfrm>
          <a:prstGeom prst="roundRect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GPS is incapable of penetrating through water. It relies on radio waves which decay rapidly in liquid.</a:t>
            </a:r>
          </a:p>
          <a:p>
            <a:pPr marL="342900" indent="-3429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purpose is to pinpoint the location of sick coral reefs in Bonaire.</a:t>
            </a:r>
          </a:p>
          <a:p>
            <a:pPr marL="342900" indent="-3429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Originally, a GPS in a Pelican case was attached to the diver with a dive line.</a:t>
            </a:r>
          </a:p>
          <a:p>
            <a:pPr marL="342900" indent="-3429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 Previous system has an error of 10+ m.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66C5C7B-50FE-DC0C-19A6-29D2AD0EA833}"/>
              </a:ext>
            </a:extLst>
          </p:cNvPr>
          <p:cNvSpPr/>
          <p:nvPr/>
        </p:nvSpPr>
        <p:spPr>
          <a:xfrm>
            <a:off x="728473" y="15104346"/>
            <a:ext cx="8931628" cy="4683626"/>
          </a:xfrm>
          <a:prstGeom prst="roundRect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system will be able to reliably work at a depth underwater up to 10 m.</a:t>
            </a:r>
          </a:p>
          <a:p>
            <a:pPr marL="342900" indent="-3429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It will pinpoint the diver's position within a   3 m radius.</a:t>
            </a:r>
            <a:endParaRPr lang="en-US" sz="515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system will be portable, capable of launching from the shore, and require minimal setup.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2CD9461-F4E0-17CD-DBAE-877CDAE8131C}"/>
              </a:ext>
            </a:extLst>
          </p:cNvPr>
          <p:cNvSpPr/>
          <p:nvPr/>
        </p:nvSpPr>
        <p:spPr>
          <a:xfrm>
            <a:off x="684016" y="5881897"/>
            <a:ext cx="8947977" cy="1213139"/>
          </a:xfrm>
          <a:prstGeom prst="roundRect">
            <a:avLst/>
          </a:prstGeom>
          <a:solidFill>
            <a:srgbClr val="47AC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Background: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089359-BAC4-B6CA-54F8-E12D8BADD700}"/>
              </a:ext>
            </a:extLst>
          </p:cNvPr>
          <p:cNvSpPr/>
          <p:nvPr/>
        </p:nvSpPr>
        <p:spPr>
          <a:xfrm>
            <a:off x="22958651" y="5859325"/>
            <a:ext cx="8965079" cy="1183890"/>
          </a:xfrm>
          <a:prstGeom prst="roundRect">
            <a:avLst/>
          </a:prstGeom>
          <a:solidFill>
            <a:srgbClr val="47AC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Procedure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88E7C1-5B6F-2A29-352A-54AA537A0E36}"/>
              </a:ext>
            </a:extLst>
          </p:cNvPr>
          <p:cNvSpPr/>
          <p:nvPr/>
        </p:nvSpPr>
        <p:spPr>
          <a:xfrm>
            <a:off x="22967202" y="7394364"/>
            <a:ext cx="8963070" cy="4853159"/>
          </a:xfrm>
          <a:prstGeom prst="roundRect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14350" indent="-51435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Calibrate the compass and ensure a proper seal on waterproof systems before diving.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514350" indent="-51435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Researcher marks time and length when sick coral is spotted.</a:t>
            </a:r>
            <a:endParaRPr lang="en-US" sz="5150">
              <a:solidFill>
                <a:schemeClr val="tx1"/>
              </a:solidFill>
              <a:ea typeface="Calibri"/>
              <a:cs typeface="Calibri"/>
            </a:endParaRPr>
          </a:p>
          <a:p>
            <a:pPr marL="514350" indent="-51435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After dive, data is exported to software.</a:t>
            </a:r>
          </a:p>
          <a:p>
            <a:pPr marL="514350" indent="-51435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Researcher inputs time and length into software.</a:t>
            </a:r>
          </a:p>
          <a:p>
            <a:pPr marL="514350" indent="-51435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Position data is received.</a:t>
            </a:r>
            <a:endParaRPr lang="en-US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D60FC8-20E8-5B7E-316B-7B2F6D5D6399}"/>
              </a:ext>
            </a:extLst>
          </p:cNvPr>
          <p:cNvGrpSpPr/>
          <p:nvPr/>
        </p:nvGrpSpPr>
        <p:grpSpPr>
          <a:xfrm>
            <a:off x="-582439" y="20871086"/>
            <a:ext cx="34080308" cy="1530769"/>
            <a:chOff x="-129343" y="20930186"/>
            <a:chExt cx="34080308" cy="1530769"/>
          </a:xfrm>
        </p:grpSpPr>
        <p:pic>
          <p:nvPicPr>
            <p:cNvPr id="17" name="Picture 1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49406EA-9F86-B08B-8B9E-3402A0DB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118664" y="20980328"/>
              <a:ext cx="961944" cy="1294885"/>
            </a:xfrm>
            <a:prstGeom prst="rect">
              <a:avLst/>
            </a:prstGeom>
          </p:spPr>
        </p:pic>
        <p:pic>
          <p:nvPicPr>
            <p:cNvPr id="14" name="Picture 1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6CB8E7F-C414-0B6F-7DB8-54350694A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429840" y="20980329"/>
              <a:ext cx="961944" cy="1294885"/>
            </a:xfrm>
            <a:prstGeom prst="rect">
              <a:avLst/>
            </a:prstGeom>
          </p:spPr>
        </p:pic>
        <p:pic>
          <p:nvPicPr>
            <p:cNvPr id="18" name="Picture 1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0C23DCC-AA71-744B-A289-4FBB79677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141028" y="20980329"/>
              <a:ext cx="961944" cy="1294885"/>
            </a:xfrm>
            <a:prstGeom prst="rect">
              <a:avLst/>
            </a:prstGeom>
          </p:spPr>
        </p:pic>
        <p:pic>
          <p:nvPicPr>
            <p:cNvPr id="19" name="Picture 1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C7718F1-A2D6-4F10-A8CF-3D0B3B6D8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09173" y="20998420"/>
              <a:ext cx="961944" cy="1294885"/>
            </a:xfrm>
            <a:prstGeom prst="rect">
              <a:avLst/>
            </a:prstGeom>
          </p:spPr>
        </p:pic>
        <p:pic>
          <p:nvPicPr>
            <p:cNvPr id="20" name="Picture 1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91317E3-DF8C-9D94-CFCF-7847A098B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19989" y="20998420"/>
              <a:ext cx="961944" cy="1294885"/>
            </a:xfrm>
            <a:prstGeom prst="rect">
              <a:avLst/>
            </a:prstGeom>
          </p:spPr>
        </p:pic>
        <p:pic>
          <p:nvPicPr>
            <p:cNvPr id="21" name="Picture 2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D1CA948-25A7-1698-325A-A075EB2B3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31806" y="20998420"/>
              <a:ext cx="961944" cy="1294885"/>
            </a:xfrm>
            <a:prstGeom prst="rect">
              <a:avLst/>
            </a:prstGeom>
          </p:spPr>
        </p:pic>
        <p:pic>
          <p:nvPicPr>
            <p:cNvPr id="26" name="Picture 2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201B29E-84BF-7D16-9603-CCEEDEA3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016457" y="21052696"/>
              <a:ext cx="961944" cy="1294885"/>
            </a:xfrm>
            <a:prstGeom prst="rect">
              <a:avLst/>
            </a:prstGeom>
          </p:spPr>
        </p:pic>
        <p:pic>
          <p:nvPicPr>
            <p:cNvPr id="27" name="Picture 2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647FF9D-E757-0E01-D9A0-814386EC7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27272" y="21052696"/>
              <a:ext cx="961944" cy="1294885"/>
            </a:xfrm>
            <a:prstGeom prst="rect">
              <a:avLst/>
            </a:prstGeom>
          </p:spPr>
        </p:pic>
        <p:pic>
          <p:nvPicPr>
            <p:cNvPr id="28" name="Picture 2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B10C4E6-1D10-A420-8803-E40ADE84A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39090" y="21052696"/>
              <a:ext cx="961944" cy="1294885"/>
            </a:xfrm>
            <a:prstGeom prst="rect">
              <a:avLst/>
            </a:prstGeom>
          </p:spPr>
        </p:pic>
        <p:pic>
          <p:nvPicPr>
            <p:cNvPr id="29" name="Picture 2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CDA89C1-1C7D-D1ED-4D02-4375ECDDE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407957" y="21070788"/>
              <a:ext cx="961944" cy="1294885"/>
            </a:xfrm>
            <a:prstGeom prst="rect">
              <a:avLst/>
            </a:prstGeom>
          </p:spPr>
        </p:pic>
        <p:pic>
          <p:nvPicPr>
            <p:cNvPr id="30" name="Picture 2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2C0CBA0-512F-8938-FFA3-B0D43BD90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18413" y="21070788"/>
              <a:ext cx="961944" cy="1294885"/>
            </a:xfrm>
            <a:prstGeom prst="rect">
              <a:avLst/>
            </a:prstGeom>
          </p:spPr>
        </p:pic>
        <p:pic>
          <p:nvPicPr>
            <p:cNvPr id="31" name="Picture 3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9689F45-2339-F8CD-C8E1-1DB19F72B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430860" y="21070788"/>
              <a:ext cx="961944" cy="1294885"/>
            </a:xfrm>
            <a:prstGeom prst="rect">
              <a:avLst/>
            </a:prstGeom>
          </p:spPr>
        </p:pic>
        <p:pic>
          <p:nvPicPr>
            <p:cNvPr id="32" name="Picture 3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E7D3CE6-F6D9-9552-0E57-C4DEB171B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67218" y="21016512"/>
              <a:ext cx="961944" cy="1294885"/>
            </a:xfrm>
            <a:prstGeom prst="rect">
              <a:avLst/>
            </a:prstGeom>
          </p:spPr>
        </p:pic>
        <p:pic>
          <p:nvPicPr>
            <p:cNvPr id="33" name="Picture 3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4270414-D18C-1B69-4D8A-309D96650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78034" y="21016512"/>
              <a:ext cx="961944" cy="1294885"/>
            </a:xfrm>
            <a:prstGeom prst="rect">
              <a:avLst/>
            </a:prstGeom>
          </p:spPr>
        </p:pic>
        <p:pic>
          <p:nvPicPr>
            <p:cNvPr id="34" name="Picture 3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84374B1-A1F0-7DC6-C554-95E55C53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89851" y="21016512"/>
              <a:ext cx="961944" cy="1294885"/>
            </a:xfrm>
            <a:prstGeom prst="rect">
              <a:avLst/>
            </a:prstGeom>
          </p:spPr>
        </p:pic>
        <p:pic>
          <p:nvPicPr>
            <p:cNvPr id="35" name="Picture 3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172C76E-4DF8-04F0-56E0-01CEC86EB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458719" y="21034604"/>
              <a:ext cx="961944" cy="1294885"/>
            </a:xfrm>
            <a:prstGeom prst="rect">
              <a:avLst/>
            </a:prstGeom>
          </p:spPr>
        </p:pic>
        <p:pic>
          <p:nvPicPr>
            <p:cNvPr id="36" name="Picture 3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62A98F8-7D47-A2DC-41E7-85AA1A8E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769175" y="21034604"/>
              <a:ext cx="961944" cy="1294885"/>
            </a:xfrm>
            <a:prstGeom prst="rect">
              <a:avLst/>
            </a:prstGeom>
          </p:spPr>
        </p:pic>
        <p:pic>
          <p:nvPicPr>
            <p:cNvPr id="37" name="Picture 3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D353ECB-6F34-6626-B1D5-95104E5AA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81621" y="21034604"/>
              <a:ext cx="961944" cy="1294885"/>
            </a:xfrm>
            <a:prstGeom prst="rect">
              <a:avLst/>
            </a:prstGeom>
          </p:spPr>
        </p:pic>
        <p:pic>
          <p:nvPicPr>
            <p:cNvPr id="38" name="Picture 3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F4F12AE-5BDB-3E13-118D-0A364D1C9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6962" y="21088880"/>
              <a:ext cx="961944" cy="1294885"/>
            </a:xfrm>
            <a:prstGeom prst="rect">
              <a:avLst/>
            </a:prstGeom>
          </p:spPr>
        </p:pic>
        <p:pic>
          <p:nvPicPr>
            <p:cNvPr id="39" name="Picture 3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63F9906-B57B-FCEF-117A-D6059BEAB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77418" y="21088880"/>
              <a:ext cx="961944" cy="1294885"/>
            </a:xfrm>
            <a:prstGeom prst="rect">
              <a:avLst/>
            </a:prstGeom>
          </p:spPr>
        </p:pic>
        <p:pic>
          <p:nvPicPr>
            <p:cNvPr id="40" name="Picture 3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E663D69-DC17-AE24-4A99-A0CB0D4AA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9865" y="21088880"/>
              <a:ext cx="961944" cy="1294885"/>
            </a:xfrm>
            <a:prstGeom prst="rect">
              <a:avLst/>
            </a:prstGeom>
          </p:spPr>
        </p:pic>
        <p:pic>
          <p:nvPicPr>
            <p:cNvPr id="41" name="Picture 4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D6CB355-B802-4556-F918-B8C3AEED6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9455" y="21106972"/>
              <a:ext cx="961944" cy="1294885"/>
            </a:xfrm>
            <a:prstGeom prst="rect">
              <a:avLst/>
            </a:prstGeom>
          </p:spPr>
        </p:pic>
        <p:pic>
          <p:nvPicPr>
            <p:cNvPr id="42" name="Picture 4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D1DD7B2-1BE5-35E4-D3F4-288C38235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69551" y="21106972"/>
              <a:ext cx="961944" cy="1294885"/>
            </a:xfrm>
            <a:prstGeom prst="rect">
              <a:avLst/>
            </a:prstGeom>
          </p:spPr>
        </p:pic>
        <p:pic>
          <p:nvPicPr>
            <p:cNvPr id="43" name="Picture 4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49D461D-A7CF-6861-47C4-E22C7FE2C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626" y="21106972"/>
              <a:ext cx="961944" cy="1294885"/>
            </a:xfrm>
            <a:prstGeom prst="rect">
              <a:avLst/>
            </a:prstGeom>
          </p:spPr>
        </p:pic>
        <p:pic>
          <p:nvPicPr>
            <p:cNvPr id="44" name="Picture 4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1BB2B98-49F0-773E-5E97-A48417972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8700" y="21052696"/>
              <a:ext cx="961944" cy="1294885"/>
            </a:xfrm>
            <a:prstGeom prst="rect">
              <a:avLst/>
            </a:prstGeom>
          </p:spPr>
        </p:pic>
        <p:pic>
          <p:nvPicPr>
            <p:cNvPr id="45" name="Picture 4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3874EA9-95E2-1980-FA8D-8F7BE7B26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79516" y="21052697"/>
              <a:ext cx="961944" cy="1294885"/>
            </a:xfrm>
            <a:prstGeom prst="rect">
              <a:avLst/>
            </a:prstGeom>
          </p:spPr>
        </p:pic>
        <p:pic>
          <p:nvPicPr>
            <p:cNvPr id="46" name="Picture 4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55291AA-6C3B-0A77-0612-2AA214F84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91333" y="21052697"/>
              <a:ext cx="961944" cy="1294885"/>
            </a:xfrm>
            <a:prstGeom prst="rect">
              <a:avLst/>
            </a:prstGeom>
          </p:spPr>
        </p:pic>
        <p:pic>
          <p:nvPicPr>
            <p:cNvPr id="48" name="Picture 4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113C52F-C432-46C3-34F5-56DEC4C0A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9343" y="21070788"/>
              <a:ext cx="961944" cy="1294885"/>
            </a:xfrm>
            <a:prstGeom prst="rect">
              <a:avLst/>
            </a:prstGeom>
          </p:spPr>
        </p:pic>
        <p:pic>
          <p:nvPicPr>
            <p:cNvPr id="117" name="Picture 11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07E2A87-48B2-03DB-846E-73AE1FD28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98028" y="20930186"/>
              <a:ext cx="961944" cy="1294885"/>
            </a:xfrm>
            <a:prstGeom prst="rect">
              <a:avLst/>
            </a:prstGeom>
          </p:spPr>
        </p:pic>
        <p:pic>
          <p:nvPicPr>
            <p:cNvPr id="13" name="Picture 1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4C0D83C-C725-B454-D4E8-9AA89B72C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09658" y="21039426"/>
              <a:ext cx="961944" cy="1294885"/>
            </a:xfrm>
            <a:prstGeom prst="rect">
              <a:avLst/>
            </a:prstGeom>
          </p:spPr>
        </p:pic>
        <p:pic>
          <p:nvPicPr>
            <p:cNvPr id="15" name="Picture 1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29992E7-182A-C76E-ADB5-5B959CDAA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20834" y="21039427"/>
              <a:ext cx="961944" cy="1294885"/>
            </a:xfrm>
            <a:prstGeom prst="rect">
              <a:avLst/>
            </a:prstGeom>
          </p:spPr>
        </p:pic>
        <p:pic>
          <p:nvPicPr>
            <p:cNvPr id="16" name="Picture 1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4466F5A-D2D5-9F9C-6741-0CEFFAB7F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732022" y="21039427"/>
              <a:ext cx="961944" cy="1294885"/>
            </a:xfrm>
            <a:prstGeom prst="rect">
              <a:avLst/>
            </a:prstGeom>
          </p:spPr>
        </p:pic>
        <p:pic>
          <p:nvPicPr>
            <p:cNvPr id="23" name="Picture 2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09A69FD-3B0B-A058-D74D-1FD3B525B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00167" y="21057519"/>
              <a:ext cx="961944" cy="1294885"/>
            </a:xfrm>
            <a:prstGeom prst="rect">
              <a:avLst/>
            </a:prstGeom>
          </p:spPr>
        </p:pic>
        <p:pic>
          <p:nvPicPr>
            <p:cNvPr id="24" name="Picture 2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B6F313B-5A20-0504-2670-65BFDF3FA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10983" y="21057519"/>
              <a:ext cx="961944" cy="1294885"/>
            </a:xfrm>
            <a:prstGeom prst="rect">
              <a:avLst/>
            </a:prstGeom>
          </p:spPr>
        </p:pic>
        <p:pic>
          <p:nvPicPr>
            <p:cNvPr id="25" name="Picture 2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337DEF5-9909-105A-53AF-C6DB799F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22800" y="21057519"/>
              <a:ext cx="961944" cy="1294885"/>
            </a:xfrm>
            <a:prstGeom prst="rect">
              <a:avLst/>
            </a:prstGeom>
          </p:spPr>
        </p:pic>
        <p:pic>
          <p:nvPicPr>
            <p:cNvPr id="47" name="Picture 4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2A98B9D-78EF-1A34-ED77-CDFF8ED12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607450" y="21111794"/>
              <a:ext cx="961944" cy="1294885"/>
            </a:xfrm>
            <a:prstGeom prst="rect">
              <a:avLst/>
            </a:prstGeom>
          </p:spPr>
        </p:pic>
        <p:pic>
          <p:nvPicPr>
            <p:cNvPr id="49" name="Picture 4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7F87480-4CC0-2639-838B-D814D75BE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18265" y="21111794"/>
              <a:ext cx="961944" cy="1294885"/>
            </a:xfrm>
            <a:prstGeom prst="rect">
              <a:avLst/>
            </a:prstGeom>
          </p:spPr>
        </p:pic>
        <p:pic>
          <p:nvPicPr>
            <p:cNvPr id="50" name="Picture 4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B187516-9984-213F-ED6C-9A81D7D4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630083" y="21111794"/>
              <a:ext cx="961944" cy="1294885"/>
            </a:xfrm>
            <a:prstGeom prst="rect">
              <a:avLst/>
            </a:prstGeom>
          </p:spPr>
        </p:pic>
        <p:pic>
          <p:nvPicPr>
            <p:cNvPr id="51" name="Picture 5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6B5040D-C0A0-1AE1-C66F-3BF4C0D36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98951" y="21129886"/>
              <a:ext cx="961944" cy="1294885"/>
            </a:xfrm>
            <a:prstGeom prst="rect">
              <a:avLst/>
            </a:prstGeom>
          </p:spPr>
        </p:pic>
        <p:pic>
          <p:nvPicPr>
            <p:cNvPr id="52" name="Picture 5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326549E-B67E-0F9A-7C63-E75913946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309407" y="21129886"/>
              <a:ext cx="961944" cy="1294885"/>
            </a:xfrm>
            <a:prstGeom prst="rect">
              <a:avLst/>
            </a:prstGeom>
          </p:spPr>
        </p:pic>
        <p:pic>
          <p:nvPicPr>
            <p:cNvPr id="53" name="Picture 5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8EDA211-B1B6-F2D0-DA1B-45004AFE0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21854" y="21129886"/>
              <a:ext cx="961944" cy="1294885"/>
            </a:xfrm>
            <a:prstGeom prst="rect">
              <a:avLst/>
            </a:prstGeom>
          </p:spPr>
        </p:pic>
        <p:pic>
          <p:nvPicPr>
            <p:cNvPr id="54" name="Picture 5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A537C35-CD6A-DF77-BAEB-F61BEB33A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58212" y="21075610"/>
              <a:ext cx="961944" cy="1294885"/>
            </a:xfrm>
            <a:prstGeom prst="rect">
              <a:avLst/>
            </a:prstGeom>
          </p:spPr>
        </p:pic>
        <p:pic>
          <p:nvPicPr>
            <p:cNvPr id="55" name="Picture 5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14A900C-85FF-6427-2291-F8F0E3365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69028" y="21075610"/>
              <a:ext cx="961944" cy="1294885"/>
            </a:xfrm>
            <a:prstGeom prst="rect">
              <a:avLst/>
            </a:prstGeom>
          </p:spPr>
        </p:pic>
        <p:pic>
          <p:nvPicPr>
            <p:cNvPr id="56" name="Picture 5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117CE1B-4009-698D-E5EF-B731944B5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80845" y="21075610"/>
              <a:ext cx="961944" cy="1294885"/>
            </a:xfrm>
            <a:prstGeom prst="rect">
              <a:avLst/>
            </a:prstGeom>
          </p:spPr>
        </p:pic>
        <p:pic>
          <p:nvPicPr>
            <p:cNvPr id="57" name="Picture 5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E157230-1567-98AC-7E4E-C625DA22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49712" y="21093703"/>
              <a:ext cx="961944" cy="1294885"/>
            </a:xfrm>
            <a:prstGeom prst="rect">
              <a:avLst/>
            </a:prstGeom>
          </p:spPr>
        </p:pic>
        <p:pic>
          <p:nvPicPr>
            <p:cNvPr id="58" name="Picture 5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0E5D6E9-C207-24D0-865B-23F9DEE15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60169" y="21093703"/>
              <a:ext cx="961944" cy="1294885"/>
            </a:xfrm>
            <a:prstGeom prst="rect">
              <a:avLst/>
            </a:prstGeom>
          </p:spPr>
        </p:pic>
        <p:pic>
          <p:nvPicPr>
            <p:cNvPr id="59" name="Picture 5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5B44ABB-0C0E-1B06-9DB7-CC395A475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72615" y="21093703"/>
              <a:ext cx="961944" cy="1294885"/>
            </a:xfrm>
            <a:prstGeom prst="rect">
              <a:avLst/>
            </a:prstGeom>
          </p:spPr>
        </p:pic>
        <p:pic>
          <p:nvPicPr>
            <p:cNvPr id="60" name="Picture 5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0EE8BEF-1D1F-BC05-0640-19849CC99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57956" y="21147979"/>
              <a:ext cx="961944" cy="1294885"/>
            </a:xfrm>
            <a:prstGeom prst="rect">
              <a:avLst/>
            </a:prstGeom>
          </p:spPr>
        </p:pic>
        <p:pic>
          <p:nvPicPr>
            <p:cNvPr id="61" name="Picture 6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CFD924E-535E-1F71-98E9-D4D0C6CCB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68412" y="21147979"/>
              <a:ext cx="961944" cy="1294885"/>
            </a:xfrm>
            <a:prstGeom prst="rect">
              <a:avLst/>
            </a:prstGeom>
          </p:spPr>
        </p:pic>
        <p:pic>
          <p:nvPicPr>
            <p:cNvPr id="62" name="Picture 6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3CC62BB-EE66-2F66-C0AD-4B11AC5D0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80859" y="21147979"/>
              <a:ext cx="961944" cy="1294885"/>
            </a:xfrm>
            <a:prstGeom prst="rect">
              <a:avLst/>
            </a:prstGeom>
          </p:spPr>
        </p:pic>
        <p:pic>
          <p:nvPicPr>
            <p:cNvPr id="63" name="Picture 6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AF3190B-7752-8D18-EC3C-6595E38C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0449" y="21166070"/>
              <a:ext cx="961944" cy="1294885"/>
            </a:xfrm>
            <a:prstGeom prst="rect">
              <a:avLst/>
            </a:prstGeom>
          </p:spPr>
        </p:pic>
        <p:pic>
          <p:nvPicPr>
            <p:cNvPr id="64" name="Picture 6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8BC81B0-D6D8-7171-E2B1-EA12BB43E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0545" y="21166070"/>
              <a:ext cx="961944" cy="1294885"/>
            </a:xfrm>
            <a:prstGeom prst="rect">
              <a:avLst/>
            </a:prstGeom>
          </p:spPr>
        </p:pic>
        <p:pic>
          <p:nvPicPr>
            <p:cNvPr id="65" name="Picture 6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FC03B6F-99B8-74F2-0D2E-EB8D9E96B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73620" y="21166070"/>
              <a:ext cx="961944" cy="1294885"/>
            </a:xfrm>
            <a:prstGeom prst="rect">
              <a:avLst/>
            </a:prstGeom>
          </p:spPr>
        </p:pic>
        <p:pic>
          <p:nvPicPr>
            <p:cNvPr id="66" name="Picture 6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A9ABC51-4BD6-5A95-FD68-24ACE1AC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59693" y="21111794"/>
              <a:ext cx="961944" cy="1294885"/>
            </a:xfrm>
            <a:prstGeom prst="rect">
              <a:avLst/>
            </a:prstGeom>
          </p:spPr>
        </p:pic>
        <p:pic>
          <p:nvPicPr>
            <p:cNvPr id="67" name="Picture 6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01702E6-D61B-A35E-C4E4-6066F4095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0509" y="21111795"/>
              <a:ext cx="961944" cy="1294885"/>
            </a:xfrm>
            <a:prstGeom prst="rect">
              <a:avLst/>
            </a:prstGeom>
          </p:spPr>
        </p:pic>
        <p:pic>
          <p:nvPicPr>
            <p:cNvPr id="68" name="Picture 6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DBE2783-0B62-6C88-A00F-15B8BCF2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82326" y="21111795"/>
              <a:ext cx="961944" cy="1294885"/>
            </a:xfrm>
            <a:prstGeom prst="rect">
              <a:avLst/>
            </a:prstGeom>
          </p:spPr>
        </p:pic>
        <p:pic>
          <p:nvPicPr>
            <p:cNvPr id="69" name="Picture 6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535921E-5F93-4DBE-1F75-9BFFCA963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651" y="21129886"/>
              <a:ext cx="961944" cy="1294885"/>
            </a:xfrm>
            <a:prstGeom prst="rect">
              <a:avLst/>
            </a:prstGeom>
          </p:spPr>
        </p:pic>
        <p:pic>
          <p:nvPicPr>
            <p:cNvPr id="70" name="Picture 6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F2D6C1D-C29E-5720-A73D-EF2382612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89021" y="20989284"/>
              <a:ext cx="961944" cy="129488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F1BD5D4-D530-0CE5-FB01-4ABDCC77A4AF}"/>
              </a:ext>
            </a:extLst>
          </p:cNvPr>
          <p:cNvGrpSpPr/>
          <p:nvPr/>
        </p:nvGrpSpPr>
        <p:grpSpPr>
          <a:xfrm>
            <a:off x="22937373" y="16389615"/>
            <a:ext cx="8969255" cy="3660013"/>
            <a:chOff x="23017760" y="15485264"/>
            <a:chExt cx="8969255" cy="3660013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2E680B2F-C120-1BBD-3B7E-019E271A0C87}"/>
                </a:ext>
              </a:extLst>
            </p:cNvPr>
            <p:cNvSpPr/>
            <p:nvPr/>
          </p:nvSpPr>
          <p:spPr>
            <a:xfrm>
              <a:off x="23039038" y="15485264"/>
              <a:ext cx="8947977" cy="1213139"/>
            </a:xfrm>
            <a:prstGeom prst="roundRect">
              <a:avLst/>
            </a:prstGeom>
            <a:solidFill>
              <a:srgbClr val="47AC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5150" b="1">
                  <a:solidFill>
                    <a:schemeClr val="tx1"/>
                  </a:solidFill>
                  <a:ea typeface="Calibri"/>
                  <a:cs typeface="Calibri"/>
                </a:rPr>
                <a:t>Acknowledgements</a:t>
              </a:r>
              <a:endParaRPr lang="en-US"/>
            </a:p>
          </p:txBody>
        </p:sp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19CB4DF7-917D-9571-88CF-1E4A18293A83}"/>
                </a:ext>
              </a:extLst>
            </p:cNvPr>
            <p:cNvSpPr/>
            <p:nvPr/>
          </p:nvSpPr>
          <p:spPr>
            <a:xfrm>
              <a:off x="23017760" y="16991545"/>
              <a:ext cx="8965078" cy="2153732"/>
            </a:xfrm>
            <a:prstGeom prst="round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3400" b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Sponsor: 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Andrew </a:t>
              </a:r>
              <a:r>
                <a:rPr lang="en-US" sz="3400" err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Rassweiler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, Ph.D.</a:t>
              </a:r>
            </a:p>
            <a:p>
              <a:r>
                <a:rPr lang="en-US" sz="3400" b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Advisors: 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Johnathan Clark, Ph.D.</a:t>
              </a:r>
            </a:p>
            <a:p>
              <a:r>
                <a:rPr lang="en-US" sz="3400" b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Manager:  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Shayne McConomy, Ph.D.</a:t>
              </a:r>
              <a:endParaRPr lang="en-US" sz="3400" b="1">
                <a:solidFill>
                  <a:schemeClr val="tx1"/>
                </a:solidFill>
                <a:ea typeface="Calibri" panose="020F0502020204030204"/>
                <a:cs typeface="Calibri" panose="020F0502020204030204"/>
              </a:endParaRPr>
            </a:p>
          </p:txBody>
        </p:sp>
      </p:grp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ECB3B7A5-99CC-5496-8EB8-D486B1B70223}"/>
              </a:ext>
            </a:extLst>
          </p:cNvPr>
          <p:cNvSpPr/>
          <p:nvPr/>
        </p:nvSpPr>
        <p:spPr>
          <a:xfrm>
            <a:off x="22902603" y="12640563"/>
            <a:ext cx="8965079" cy="1183890"/>
          </a:xfrm>
          <a:prstGeom prst="roundRect">
            <a:avLst/>
          </a:prstGeom>
          <a:solidFill>
            <a:srgbClr val="47AC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Future Work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DA641593-0719-2482-400F-4F99D8DDA769}"/>
              </a:ext>
            </a:extLst>
          </p:cNvPr>
          <p:cNvSpPr/>
          <p:nvPr/>
        </p:nvSpPr>
        <p:spPr>
          <a:xfrm>
            <a:off x="22897965" y="14103553"/>
            <a:ext cx="9000570" cy="1865790"/>
          </a:xfrm>
          <a:prstGeom prst="roundRect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Order remaining parts and begin assembly.</a:t>
            </a:r>
          </a:p>
          <a:p>
            <a:pPr marL="685800" indent="-6858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Perform testing in the ocean.</a:t>
            </a:r>
          </a:p>
          <a:p>
            <a:pPr marL="685800" indent="-6858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Make adjustments based on the results.</a:t>
            </a:r>
          </a:p>
        </p:txBody>
      </p:sp>
    </p:spTree>
    <p:extLst>
      <p:ext uri="{BB962C8B-B14F-4D97-AF65-F5344CB8AC3E}">
        <p14:creationId xmlns:p14="http://schemas.microsoft.com/office/powerpoint/2010/main" val="541853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1CA5D42-1611-0A62-0259-763914307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34387D-A01C-80F7-AB79-9D90193081CD}"/>
              </a:ext>
            </a:extLst>
          </p:cNvPr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05E2739-5B26-EE25-9868-6824786C1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583" y="722362"/>
            <a:ext cx="20510368" cy="207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72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 520: Underwater</a:t>
            </a:r>
            <a:r>
              <a:rPr lang="en-US" sz="7200" b="1">
                <a:solidFill>
                  <a:srgbClr val="0D0D0D"/>
                </a:solidFill>
                <a:effectLst/>
                <a:latin typeface="Calibri"/>
                <a:ea typeface="HelveticaNeueLT Std Lt" charset="0"/>
                <a:cs typeface="Arial"/>
              </a:rPr>
              <a:t> </a:t>
            </a:r>
            <a:r>
              <a:rPr lang="en-US" sz="72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Diver GPS Correction</a:t>
            </a:r>
            <a:r>
              <a:rPr lang="en-US" sz="7200" b="1">
                <a:solidFill>
                  <a:srgbClr val="0D0D0D"/>
                </a:solidFill>
                <a:latin typeface="Arial"/>
                <a:ea typeface="HelveticaNeueLT Std Lt" charset="0"/>
                <a:cs typeface="Arial"/>
              </a:rPr>
              <a:t> </a:t>
            </a:r>
            <a:endParaRPr lang="en-US" sz="7200" b="1">
              <a:solidFill>
                <a:srgbClr val="0D0D0D"/>
              </a:solidFill>
              <a:effectLst/>
              <a:latin typeface="Arial"/>
              <a:ea typeface="HelveticaNeueLT Std Lt" charset="0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866C5A-5075-65D4-9FA5-9A17FF93529D}"/>
              </a:ext>
            </a:extLst>
          </p:cNvPr>
          <p:cNvSpPr/>
          <p:nvPr/>
        </p:nvSpPr>
        <p:spPr>
          <a:xfrm>
            <a:off x="8872396" y="1960868"/>
            <a:ext cx="15178484" cy="8374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Team: J. Baumann, N. Boggess, C. Carlson, M. </a:t>
            </a:r>
            <a:r>
              <a:rPr lang="en-US" sz="3600" err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Jadush</a:t>
            </a: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, M. Jean-Baptiste, A. Snell</a:t>
            </a:r>
            <a:endParaRPr lang="en-US" sz="3600">
              <a:solidFill>
                <a:srgbClr val="0D0D0D"/>
              </a:solidFill>
              <a:effectLst/>
              <a:latin typeface="Calibri"/>
              <a:ea typeface="HelveticaNeueLT Std Lt" charset="0"/>
              <a:cs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31D26B-95DB-F620-53AC-6411D75214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22D85E-71F8-EE9D-5229-5AB919E3B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8515" y="-434141"/>
            <a:ext cx="5830340" cy="4058379"/>
          </a:xfrm>
          <a:prstGeom prst="rect">
            <a:avLst/>
          </a:prstGeom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232F1B-478E-56FC-EB06-4ABB6BC424DB}"/>
              </a:ext>
            </a:extLst>
          </p:cNvPr>
          <p:cNvSpPr/>
          <p:nvPr/>
        </p:nvSpPr>
        <p:spPr>
          <a:xfrm>
            <a:off x="691776" y="3653566"/>
            <a:ext cx="31401284" cy="122968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ea typeface="Calibri"/>
                <a:cs typeface="Calibri"/>
              </a:rPr>
              <a:t>The objective of this project is to create a system capable of recording a diver’s position while submerged.</a:t>
            </a:r>
            <a:endParaRPr lang="en-US" sz="48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BA54-CF54-ABC1-0CED-3A47EC61B706}"/>
              </a:ext>
            </a:extLst>
          </p:cNvPr>
          <p:cNvSpPr/>
          <p:nvPr/>
        </p:nvSpPr>
        <p:spPr>
          <a:xfrm>
            <a:off x="10996469" y="6295080"/>
            <a:ext cx="8947977" cy="1213139"/>
          </a:xfrm>
          <a:prstGeom prst="roundRect">
            <a:avLst/>
          </a:prstGeom>
          <a:solidFill>
            <a:srgbClr val="47AC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Key Goals:</a:t>
            </a:r>
            <a:endParaRPr lang="en-US" sz="5150" b="1">
              <a:solidFill>
                <a:srgbClr val="018EDE"/>
              </a:solidFill>
              <a:ea typeface="Calibri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D01A6C-2B6A-13CB-ED4E-30411816F252}"/>
              </a:ext>
            </a:extLst>
          </p:cNvPr>
          <p:cNvSpPr/>
          <p:nvPr/>
        </p:nvSpPr>
        <p:spPr>
          <a:xfrm>
            <a:off x="684213" y="5895795"/>
            <a:ext cx="9566230" cy="6749459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457200" indent="-457200">
              <a:buFont typeface="Wingdings"/>
              <a:buChar char="§"/>
            </a:pPr>
            <a:endParaRPr lang="en-US" sz="30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endParaRPr lang="en-US" sz="30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457200" indent="-457200">
              <a:buFont typeface="Wingdings"/>
              <a:buChar char="§"/>
            </a:pPr>
            <a:r>
              <a:rPr lang="en-US" sz="30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GPS is incapable of penetrating through water. It relies on radio waves which decay rapidly in liquid.</a:t>
            </a:r>
          </a:p>
          <a:p>
            <a:pPr marL="457200" indent="-457200">
              <a:buFont typeface="Wingdings"/>
              <a:buChar char="§"/>
            </a:pPr>
            <a:r>
              <a:rPr lang="en-US" sz="30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purpose is to pinpoint the location of sick coral reefs in Bonaire.</a:t>
            </a:r>
          </a:p>
          <a:p>
            <a:pPr marL="457200" indent="-457200">
              <a:buFont typeface="Wingdings"/>
              <a:buChar char="§"/>
            </a:pPr>
            <a:r>
              <a:rPr lang="en-US" sz="30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Originally, a GPS in a Pelican case was attached to the diver with a dive line.</a:t>
            </a:r>
          </a:p>
          <a:p>
            <a:pPr marL="457200" indent="-457200">
              <a:buFont typeface="Wingdings"/>
              <a:buChar char="§"/>
            </a:pPr>
            <a:r>
              <a:rPr lang="en-US" sz="30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 Previous system has an error of 10+ m.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0710A37-3BF8-A049-454D-28A3D20EE09B}"/>
              </a:ext>
            </a:extLst>
          </p:cNvPr>
          <p:cNvSpPr/>
          <p:nvPr/>
        </p:nvSpPr>
        <p:spPr>
          <a:xfrm>
            <a:off x="11039421" y="7806563"/>
            <a:ext cx="8931628" cy="4683626"/>
          </a:xfrm>
          <a:prstGeom prst="roundRect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system will be able to reliably work at a depth underwater up to 10 m.</a:t>
            </a:r>
          </a:p>
          <a:p>
            <a:pPr marL="342900" indent="-3429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It will pinpoint the diver's position within a   3 m radius.</a:t>
            </a:r>
            <a:endParaRPr lang="en-US" sz="515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rPr>
              <a:t>The system will be portable, capable of launching from the shore, and require minimal setup.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E5F35D82-E4F7-04ED-C994-4D52CB9DA82F}"/>
              </a:ext>
            </a:extLst>
          </p:cNvPr>
          <p:cNvSpPr/>
          <p:nvPr/>
        </p:nvSpPr>
        <p:spPr>
          <a:xfrm>
            <a:off x="684213" y="5499191"/>
            <a:ext cx="9566275" cy="1560422"/>
          </a:xfrm>
          <a:prstGeom prst="round2SameRect">
            <a:avLst/>
          </a:prstGeom>
          <a:solidFill>
            <a:srgbClr val="47ACE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Background: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A3C534-4494-9941-6EE3-336ED0CEE54E}"/>
              </a:ext>
            </a:extLst>
          </p:cNvPr>
          <p:cNvSpPr/>
          <p:nvPr/>
        </p:nvSpPr>
        <p:spPr>
          <a:xfrm>
            <a:off x="22958651" y="5859325"/>
            <a:ext cx="8965079" cy="1183890"/>
          </a:xfrm>
          <a:prstGeom prst="roundRect">
            <a:avLst/>
          </a:prstGeom>
          <a:solidFill>
            <a:srgbClr val="47AC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Procedure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F29642-99B6-DDDA-CC5C-CEDCAC145C6A}"/>
              </a:ext>
            </a:extLst>
          </p:cNvPr>
          <p:cNvSpPr/>
          <p:nvPr/>
        </p:nvSpPr>
        <p:spPr>
          <a:xfrm>
            <a:off x="22967202" y="7394364"/>
            <a:ext cx="8963070" cy="4853159"/>
          </a:xfrm>
          <a:prstGeom prst="roundRect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14350" indent="-51435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Calibrate the compass and ensure a proper seal on waterproof systems before diving.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514350" indent="-51435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Researcher marks time and length when sick coral is spotted.</a:t>
            </a:r>
            <a:endParaRPr lang="en-US" sz="5150">
              <a:solidFill>
                <a:schemeClr val="tx1"/>
              </a:solidFill>
              <a:ea typeface="Calibri"/>
              <a:cs typeface="Calibri"/>
            </a:endParaRPr>
          </a:p>
          <a:p>
            <a:pPr marL="514350" indent="-51435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After dive, data is exported to software.</a:t>
            </a:r>
          </a:p>
          <a:p>
            <a:pPr marL="514350" indent="-51435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Researcher inputs time and length into software.</a:t>
            </a:r>
          </a:p>
          <a:p>
            <a:pPr marL="514350" indent="-51435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Position data is received.</a:t>
            </a:r>
            <a:endParaRPr lang="en-US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ADDA162-A07A-7111-E72D-D5541F5A62AB}"/>
              </a:ext>
            </a:extLst>
          </p:cNvPr>
          <p:cNvGrpSpPr/>
          <p:nvPr/>
        </p:nvGrpSpPr>
        <p:grpSpPr>
          <a:xfrm>
            <a:off x="-582439" y="20871086"/>
            <a:ext cx="34080308" cy="1530769"/>
            <a:chOff x="-129343" y="20930186"/>
            <a:chExt cx="34080308" cy="1530769"/>
          </a:xfrm>
        </p:grpSpPr>
        <p:pic>
          <p:nvPicPr>
            <p:cNvPr id="17" name="Picture 1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B9980D3-B998-B36A-C829-73A5FB49C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118664" y="20980328"/>
              <a:ext cx="961944" cy="1294885"/>
            </a:xfrm>
            <a:prstGeom prst="rect">
              <a:avLst/>
            </a:prstGeom>
          </p:spPr>
        </p:pic>
        <p:pic>
          <p:nvPicPr>
            <p:cNvPr id="14" name="Picture 1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F4EDD3A-BA64-B749-F28F-A1C0A6BC3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429840" y="20980329"/>
              <a:ext cx="961944" cy="1294885"/>
            </a:xfrm>
            <a:prstGeom prst="rect">
              <a:avLst/>
            </a:prstGeom>
          </p:spPr>
        </p:pic>
        <p:pic>
          <p:nvPicPr>
            <p:cNvPr id="18" name="Picture 1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C26045E-6D91-3D8B-D6E2-BEE29F91A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141028" y="20980329"/>
              <a:ext cx="961944" cy="1294885"/>
            </a:xfrm>
            <a:prstGeom prst="rect">
              <a:avLst/>
            </a:prstGeom>
          </p:spPr>
        </p:pic>
        <p:pic>
          <p:nvPicPr>
            <p:cNvPr id="19" name="Picture 1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44FF778-2904-7AA7-4EB1-47A1EC10A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09173" y="20998420"/>
              <a:ext cx="961944" cy="1294885"/>
            </a:xfrm>
            <a:prstGeom prst="rect">
              <a:avLst/>
            </a:prstGeom>
          </p:spPr>
        </p:pic>
        <p:pic>
          <p:nvPicPr>
            <p:cNvPr id="20" name="Picture 1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6DC81F0-8469-E9F5-4F6B-86A205D76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19989" y="20998420"/>
              <a:ext cx="961944" cy="1294885"/>
            </a:xfrm>
            <a:prstGeom prst="rect">
              <a:avLst/>
            </a:prstGeom>
          </p:spPr>
        </p:pic>
        <p:pic>
          <p:nvPicPr>
            <p:cNvPr id="21" name="Picture 2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19E0B2C-C8D5-77FA-5C70-D2652B812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31806" y="20998420"/>
              <a:ext cx="961944" cy="1294885"/>
            </a:xfrm>
            <a:prstGeom prst="rect">
              <a:avLst/>
            </a:prstGeom>
          </p:spPr>
        </p:pic>
        <p:pic>
          <p:nvPicPr>
            <p:cNvPr id="26" name="Picture 2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8B54426-9755-EAA6-E60D-380840962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016457" y="21052696"/>
              <a:ext cx="961944" cy="1294885"/>
            </a:xfrm>
            <a:prstGeom prst="rect">
              <a:avLst/>
            </a:prstGeom>
          </p:spPr>
        </p:pic>
        <p:pic>
          <p:nvPicPr>
            <p:cNvPr id="27" name="Picture 2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85C37A6-2739-1ADA-4050-67994FAE1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27272" y="21052696"/>
              <a:ext cx="961944" cy="1294885"/>
            </a:xfrm>
            <a:prstGeom prst="rect">
              <a:avLst/>
            </a:prstGeom>
          </p:spPr>
        </p:pic>
        <p:pic>
          <p:nvPicPr>
            <p:cNvPr id="28" name="Picture 2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2E0DFC4-785B-8542-2B6A-ECAAEB808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39090" y="21052696"/>
              <a:ext cx="961944" cy="1294885"/>
            </a:xfrm>
            <a:prstGeom prst="rect">
              <a:avLst/>
            </a:prstGeom>
          </p:spPr>
        </p:pic>
        <p:pic>
          <p:nvPicPr>
            <p:cNvPr id="29" name="Picture 2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08128BB-B98F-DBAC-0818-D4CD784DE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407957" y="21070788"/>
              <a:ext cx="961944" cy="1294885"/>
            </a:xfrm>
            <a:prstGeom prst="rect">
              <a:avLst/>
            </a:prstGeom>
          </p:spPr>
        </p:pic>
        <p:pic>
          <p:nvPicPr>
            <p:cNvPr id="30" name="Picture 2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B9CEC30-B5DA-60F1-738A-9F7E7B7EF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18413" y="21070788"/>
              <a:ext cx="961944" cy="1294885"/>
            </a:xfrm>
            <a:prstGeom prst="rect">
              <a:avLst/>
            </a:prstGeom>
          </p:spPr>
        </p:pic>
        <p:pic>
          <p:nvPicPr>
            <p:cNvPr id="31" name="Picture 3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89045D2-16C0-B0B4-34A6-6ACF9E359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430860" y="21070788"/>
              <a:ext cx="961944" cy="1294885"/>
            </a:xfrm>
            <a:prstGeom prst="rect">
              <a:avLst/>
            </a:prstGeom>
          </p:spPr>
        </p:pic>
        <p:pic>
          <p:nvPicPr>
            <p:cNvPr id="32" name="Picture 3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1370DE6-578E-64D5-3E13-BEF6D403E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67218" y="21016512"/>
              <a:ext cx="961944" cy="1294885"/>
            </a:xfrm>
            <a:prstGeom prst="rect">
              <a:avLst/>
            </a:prstGeom>
          </p:spPr>
        </p:pic>
        <p:pic>
          <p:nvPicPr>
            <p:cNvPr id="33" name="Picture 3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653D3A6-A320-93D1-28BD-B032BA493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78034" y="21016512"/>
              <a:ext cx="961944" cy="1294885"/>
            </a:xfrm>
            <a:prstGeom prst="rect">
              <a:avLst/>
            </a:prstGeom>
          </p:spPr>
        </p:pic>
        <p:pic>
          <p:nvPicPr>
            <p:cNvPr id="34" name="Picture 3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4E60226-0086-9273-7DA6-33A8895CD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89851" y="21016512"/>
              <a:ext cx="961944" cy="1294885"/>
            </a:xfrm>
            <a:prstGeom prst="rect">
              <a:avLst/>
            </a:prstGeom>
          </p:spPr>
        </p:pic>
        <p:pic>
          <p:nvPicPr>
            <p:cNvPr id="35" name="Picture 3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8B4EA55-736F-34BF-DF25-D8A31B63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458719" y="21034604"/>
              <a:ext cx="961944" cy="1294885"/>
            </a:xfrm>
            <a:prstGeom prst="rect">
              <a:avLst/>
            </a:prstGeom>
          </p:spPr>
        </p:pic>
        <p:pic>
          <p:nvPicPr>
            <p:cNvPr id="36" name="Picture 3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768C8D8-8543-A785-9151-C4014EEE8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769175" y="21034604"/>
              <a:ext cx="961944" cy="1294885"/>
            </a:xfrm>
            <a:prstGeom prst="rect">
              <a:avLst/>
            </a:prstGeom>
          </p:spPr>
        </p:pic>
        <p:pic>
          <p:nvPicPr>
            <p:cNvPr id="37" name="Picture 3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1D32C60-547D-58DE-40BE-E05D20749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81621" y="21034604"/>
              <a:ext cx="961944" cy="1294885"/>
            </a:xfrm>
            <a:prstGeom prst="rect">
              <a:avLst/>
            </a:prstGeom>
          </p:spPr>
        </p:pic>
        <p:pic>
          <p:nvPicPr>
            <p:cNvPr id="38" name="Picture 3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2107B95-9A5D-4856-A064-5C2FCA58B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6962" y="21088880"/>
              <a:ext cx="961944" cy="1294885"/>
            </a:xfrm>
            <a:prstGeom prst="rect">
              <a:avLst/>
            </a:prstGeom>
          </p:spPr>
        </p:pic>
        <p:pic>
          <p:nvPicPr>
            <p:cNvPr id="39" name="Picture 3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3FCF710-AE8F-CCE3-A542-84ABB129E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77418" y="21088880"/>
              <a:ext cx="961944" cy="1294885"/>
            </a:xfrm>
            <a:prstGeom prst="rect">
              <a:avLst/>
            </a:prstGeom>
          </p:spPr>
        </p:pic>
        <p:pic>
          <p:nvPicPr>
            <p:cNvPr id="40" name="Picture 3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41BBAB7-E8A6-F667-7BF4-E804ECC56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9865" y="21088880"/>
              <a:ext cx="961944" cy="1294885"/>
            </a:xfrm>
            <a:prstGeom prst="rect">
              <a:avLst/>
            </a:prstGeom>
          </p:spPr>
        </p:pic>
        <p:pic>
          <p:nvPicPr>
            <p:cNvPr id="41" name="Picture 4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06BA770-3842-A44F-D6F3-257102EEC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9455" y="21106972"/>
              <a:ext cx="961944" cy="1294885"/>
            </a:xfrm>
            <a:prstGeom prst="rect">
              <a:avLst/>
            </a:prstGeom>
          </p:spPr>
        </p:pic>
        <p:pic>
          <p:nvPicPr>
            <p:cNvPr id="42" name="Picture 4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98193EF-90CF-3AC5-0930-50AFF8035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69551" y="21106972"/>
              <a:ext cx="961944" cy="1294885"/>
            </a:xfrm>
            <a:prstGeom prst="rect">
              <a:avLst/>
            </a:prstGeom>
          </p:spPr>
        </p:pic>
        <p:pic>
          <p:nvPicPr>
            <p:cNvPr id="43" name="Picture 4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302B076-C470-BCDD-4FDE-BF96F315F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626" y="21106972"/>
              <a:ext cx="961944" cy="1294885"/>
            </a:xfrm>
            <a:prstGeom prst="rect">
              <a:avLst/>
            </a:prstGeom>
          </p:spPr>
        </p:pic>
        <p:pic>
          <p:nvPicPr>
            <p:cNvPr id="44" name="Picture 4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FCA3EC0-53B5-BA66-BCF9-E77089F9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8700" y="21052696"/>
              <a:ext cx="961944" cy="1294885"/>
            </a:xfrm>
            <a:prstGeom prst="rect">
              <a:avLst/>
            </a:prstGeom>
          </p:spPr>
        </p:pic>
        <p:pic>
          <p:nvPicPr>
            <p:cNvPr id="45" name="Picture 4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4C76564-DE40-BB03-A538-93BF0DF6E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79516" y="21052697"/>
              <a:ext cx="961944" cy="1294885"/>
            </a:xfrm>
            <a:prstGeom prst="rect">
              <a:avLst/>
            </a:prstGeom>
          </p:spPr>
        </p:pic>
        <p:pic>
          <p:nvPicPr>
            <p:cNvPr id="46" name="Picture 4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4B440C7-F4C3-F22E-11A2-B5611AE72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91333" y="21052697"/>
              <a:ext cx="961944" cy="1294885"/>
            </a:xfrm>
            <a:prstGeom prst="rect">
              <a:avLst/>
            </a:prstGeom>
          </p:spPr>
        </p:pic>
        <p:pic>
          <p:nvPicPr>
            <p:cNvPr id="48" name="Picture 4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392930F-01C6-9BF2-115B-1B3E2239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9343" y="21070788"/>
              <a:ext cx="961944" cy="1294885"/>
            </a:xfrm>
            <a:prstGeom prst="rect">
              <a:avLst/>
            </a:prstGeom>
          </p:spPr>
        </p:pic>
        <p:pic>
          <p:nvPicPr>
            <p:cNvPr id="117" name="Picture 11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85B6666-19CD-7EA2-0110-4C61D2CF3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98028" y="20930186"/>
              <a:ext cx="961944" cy="1294885"/>
            </a:xfrm>
            <a:prstGeom prst="rect">
              <a:avLst/>
            </a:prstGeom>
          </p:spPr>
        </p:pic>
        <p:pic>
          <p:nvPicPr>
            <p:cNvPr id="13" name="Picture 1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A8FD2CA-0DF1-8F4D-5285-61259C338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09658" y="21039426"/>
              <a:ext cx="961944" cy="1294885"/>
            </a:xfrm>
            <a:prstGeom prst="rect">
              <a:avLst/>
            </a:prstGeom>
          </p:spPr>
        </p:pic>
        <p:pic>
          <p:nvPicPr>
            <p:cNvPr id="15" name="Picture 1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7BBC90D-13BD-9760-0AD9-975B4430A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20834" y="21039427"/>
              <a:ext cx="961944" cy="1294885"/>
            </a:xfrm>
            <a:prstGeom prst="rect">
              <a:avLst/>
            </a:prstGeom>
          </p:spPr>
        </p:pic>
        <p:pic>
          <p:nvPicPr>
            <p:cNvPr id="16" name="Picture 1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DA542D0-4438-5A10-C964-0E414F7CE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732022" y="21039427"/>
              <a:ext cx="961944" cy="1294885"/>
            </a:xfrm>
            <a:prstGeom prst="rect">
              <a:avLst/>
            </a:prstGeom>
          </p:spPr>
        </p:pic>
        <p:pic>
          <p:nvPicPr>
            <p:cNvPr id="23" name="Picture 2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FFA0356-7F3E-09DF-700B-7F8EFFEF9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00167" y="21057519"/>
              <a:ext cx="961944" cy="1294885"/>
            </a:xfrm>
            <a:prstGeom prst="rect">
              <a:avLst/>
            </a:prstGeom>
          </p:spPr>
        </p:pic>
        <p:pic>
          <p:nvPicPr>
            <p:cNvPr id="24" name="Picture 2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A17A11A-3FC9-55C5-6A08-444E1EDC8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10983" y="21057519"/>
              <a:ext cx="961944" cy="1294885"/>
            </a:xfrm>
            <a:prstGeom prst="rect">
              <a:avLst/>
            </a:prstGeom>
          </p:spPr>
        </p:pic>
        <p:pic>
          <p:nvPicPr>
            <p:cNvPr id="25" name="Picture 2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06A3D10-E1FB-BDA0-0402-333AE0CD6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22800" y="21057519"/>
              <a:ext cx="961944" cy="1294885"/>
            </a:xfrm>
            <a:prstGeom prst="rect">
              <a:avLst/>
            </a:prstGeom>
          </p:spPr>
        </p:pic>
        <p:pic>
          <p:nvPicPr>
            <p:cNvPr id="47" name="Picture 4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824D3B9-E293-F753-91A3-35BA93D54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607450" y="21111794"/>
              <a:ext cx="961944" cy="1294885"/>
            </a:xfrm>
            <a:prstGeom prst="rect">
              <a:avLst/>
            </a:prstGeom>
          </p:spPr>
        </p:pic>
        <p:pic>
          <p:nvPicPr>
            <p:cNvPr id="49" name="Picture 4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D85A318-567D-559E-BF75-8498FE5BB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18265" y="21111794"/>
              <a:ext cx="961944" cy="1294885"/>
            </a:xfrm>
            <a:prstGeom prst="rect">
              <a:avLst/>
            </a:prstGeom>
          </p:spPr>
        </p:pic>
        <p:pic>
          <p:nvPicPr>
            <p:cNvPr id="50" name="Picture 4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DE8B80B-6876-EA1C-2581-B6F7D2BDF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630083" y="21111794"/>
              <a:ext cx="961944" cy="1294885"/>
            </a:xfrm>
            <a:prstGeom prst="rect">
              <a:avLst/>
            </a:prstGeom>
          </p:spPr>
        </p:pic>
        <p:pic>
          <p:nvPicPr>
            <p:cNvPr id="51" name="Picture 5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3C2CCAD-AB40-92C5-6BB1-C528C9285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98951" y="21129886"/>
              <a:ext cx="961944" cy="1294885"/>
            </a:xfrm>
            <a:prstGeom prst="rect">
              <a:avLst/>
            </a:prstGeom>
          </p:spPr>
        </p:pic>
        <p:pic>
          <p:nvPicPr>
            <p:cNvPr id="52" name="Picture 5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F736D4E-FCF2-4AED-BDE5-AFD814078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309407" y="21129886"/>
              <a:ext cx="961944" cy="1294885"/>
            </a:xfrm>
            <a:prstGeom prst="rect">
              <a:avLst/>
            </a:prstGeom>
          </p:spPr>
        </p:pic>
        <p:pic>
          <p:nvPicPr>
            <p:cNvPr id="53" name="Picture 5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5562243-C1A3-C08E-5CEE-139CF0B8A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21854" y="21129886"/>
              <a:ext cx="961944" cy="1294885"/>
            </a:xfrm>
            <a:prstGeom prst="rect">
              <a:avLst/>
            </a:prstGeom>
          </p:spPr>
        </p:pic>
        <p:pic>
          <p:nvPicPr>
            <p:cNvPr id="54" name="Picture 5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AB53799-89B4-93B7-51F0-E9833E964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58212" y="21075610"/>
              <a:ext cx="961944" cy="1294885"/>
            </a:xfrm>
            <a:prstGeom prst="rect">
              <a:avLst/>
            </a:prstGeom>
          </p:spPr>
        </p:pic>
        <p:pic>
          <p:nvPicPr>
            <p:cNvPr id="55" name="Picture 5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9DC706A-1758-3AAD-86D3-3B6AC5366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69028" y="21075610"/>
              <a:ext cx="961944" cy="1294885"/>
            </a:xfrm>
            <a:prstGeom prst="rect">
              <a:avLst/>
            </a:prstGeom>
          </p:spPr>
        </p:pic>
        <p:pic>
          <p:nvPicPr>
            <p:cNvPr id="56" name="Picture 5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752C8AD-9653-09DB-8382-C8C106BE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80845" y="21075610"/>
              <a:ext cx="961944" cy="1294885"/>
            </a:xfrm>
            <a:prstGeom prst="rect">
              <a:avLst/>
            </a:prstGeom>
          </p:spPr>
        </p:pic>
        <p:pic>
          <p:nvPicPr>
            <p:cNvPr id="57" name="Picture 5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85827A4-9591-3479-8960-2DD703C72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49712" y="21093703"/>
              <a:ext cx="961944" cy="1294885"/>
            </a:xfrm>
            <a:prstGeom prst="rect">
              <a:avLst/>
            </a:prstGeom>
          </p:spPr>
        </p:pic>
        <p:pic>
          <p:nvPicPr>
            <p:cNvPr id="58" name="Picture 5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4D09371-1231-A228-A82B-6B91F8EB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60169" y="21093703"/>
              <a:ext cx="961944" cy="1294885"/>
            </a:xfrm>
            <a:prstGeom prst="rect">
              <a:avLst/>
            </a:prstGeom>
          </p:spPr>
        </p:pic>
        <p:pic>
          <p:nvPicPr>
            <p:cNvPr id="59" name="Picture 5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46C5C8C-0C0C-86D7-4597-48144A97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72615" y="21093703"/>
              <a:ext cx="961944" cy="1294885"/>
            </a:xfrm>
            <a:prstGeom prst="rect">
              <a:avLst/>
            </a:prstGeom>
          </p:spPr>
        </p:pic>
        <p:pic>
          <p:nvPicPr>
            <p:cNvPr id="60" name="Picture 5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30D0DF1-67BD-C6FE-0182-E2784343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57956" y="21147979"/>
              <a:ext cx="961944" cy="1294885"/>
            </a:xfrm>
            <a:prstGeom prst="rect">
              <a:avLst/>
            </a:prstGeom>
          </p:spPr>
        </p:pic>
        <p:pic>
          <p:nvPicPr>
            <p:cNvPr id="61" name="Picture 6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A819442-1A51-67A2-9864-234C5126E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68412" y="21147979"/>
              <a:ext cx="961944" cy="1294885"/>
            </a:xfrm>
            <a:prstGeom prst="rect">
              <a:avLst/>
            </a:prstGeom>
          </p:spPr>
        </p:pic>
        <p:pic>
          <p:nvPicPr>
            <p:cNvPr id="62" name="Picture 6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FF5FF9B-3378-9D06-24EC-66B50A121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80859" y="21147979"/>
              <a:ext cx="961944" cy="1294885"/>
            </a:xfrm>
            <a:prstGeom prst="rect">
              <a:avLst/>
            </a:prstGeom>
          </p:spPr>
        </p:pic>
        <p:pic>
          <p:nvPicPr>
            <p:cNvPr id="63" name="Picture 6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FE50898-3F0B-F194-6283-6123A9126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0449" y="21166070"/>
              <a:ext cx="961944" cy="1294885"/>
            </a:xfrm>
            <a:prstGeom prst="rect">
              <a:avLst/>
            </a:prstGeom>
          </p:spPr>
        </p:pic>
        <p:pic>
          <p:nvPicPr>
            <p:cNvPr id="64" name="Picture 6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FD4061D-9081-FFD7-FF1F-6C44D684C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0545" y="21166070"/>
              <a:ext cx="961944" cy="1294885"/>
            </a:xfrm>
            <a:prstGeom prst="rect">
              <a:avLst/>
            </a:prstGeom>
          </p:spPr>
        </p:pic>
        <p:pic>
          <p:nvPicPr>
            <p:cNvPr id="65" name="Picture 6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C62196A-4DC7-3314-0798-79C6547E0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73620" y="21166070"/>
              <a:ext cx="961944" cy="1294885"/>
            </a:xfrm>
            <a:prstGeom prst="rect">
              <a:avLst/>
            </a:prstGeom>
          </p:spPr>
        </p:pic>
        <p:pic>
          <p:nvPicPr>
            <p:cNvPr id="66" name="Picture 6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1313E37-26DD-1FA5-616D-DFFDDED1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59693" y="21111794"/>
              <a:ext cx="961944" cy="1294885"/>
            </a:xfrm>
            <a:prstGeom prst="rect">
              <a:avLst/>
            </a:prstGeom>
          </p:spPr>
        </p:pic>
        <p:pic>
          <p:nvPicPr>
            <p:cNvPr id="67" name="Picture 6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4C39C2E-4AC5-600E-96AC-C15FE37D0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0509" y="21111795"/>
              <a:ext cx="961944" cy="1294885"/>
            </a:xfrm>
            <a:prstGeom prst="rect">
              <a:avLst/>
            </a:prstGeom>
          </p:spPr>
        </p:pic>
        <p:pic>
          <p:nvPicPr>
            <p:cNvPr id="68" name="Picture 6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2042F29-093F-EF91-F9D0-5538ACF64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82326" y="21111795"/>
              <a:ext cx="961944" cy="1294885"/>
            </a:xfrm>
            <a:prstGeom prst="rect">
              <a:avLst/>
            </a:prstGeom>
          </p:spPr>
        </p:pic>
        <p:pic>
          <p:nvPicPr>
            <p:cNvPr id="69" name="Picture 6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32A9FFC-3980-EFFC-8253-DFE943A2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651" y="21129886"/>
              <a:ext cx="961944" cy="1294885"/>
            </a:xfrm>
            <a:prstGeom prst="rect">
              <a:avLst/>
            </a:prstGeom>
          </p:spPr>
        </p:pic>
        <p:pic>
          <p:nvPicPr>
            <p:cNvPr id="70" name="Picture 6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D70794F-CFFC-3909-1CCB-5E1651D24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89021" y="20989284"/>
              <a:ext cx="961944" cy="129488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5AF4098-7CD8-7077-5A60-6CCCA9C5B0A7}"/>
              </a:ext>
            </a:extLst>
          </p:cNvPr>
          <p:cNvGrpSpPr/>
          <p:nvPr/>
        </p:nvGrpSpPr>
        <p:grpSpPr>
          <a:xfrm>
            <a:off x="22937373" y="16389615"/>
            <a:ext cx="8969255" cy="3660013"/>
            <a:chOff x="23017760" y="15485264"/>
            <a:chExt cx="8969255" cy="3660013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1978D44-7E0B-1A50-C8C7-B6066AF4C7EB}"/>
                </a:ext>
              </a:extLst>
            </p:cNvPr>
            <p:cNvSpPr/>
            <p:nvPr/>
          </p:nvSpPr>
          <p:spPr>
            <a:xfrm>
              <a:off x="23039038" y="15485264"/>
              <a:ext cx="8947977" cy="1213139"/>
            </a:xfrm>
            <a:prstGeom prst="roundRect">
              <a:avLst/>
            </a:prstGeom>
            <a:solidFill>
              <a:srgbClr val="47AC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5150" b="1">
                  <a:solidFill>
                    <a:schemeClr val="tx1"/>
                  </a:solidFill>
                  <a:ea typeface="Calibri"/>
                  <a:cs typeface="Calibri"/>
                </a:rPr>
                <a:t>Acknowledgements</a:t>
              </a:r>
              <a:endParaRPr lang="en-US"/>
            </a:p>
          </p:txBody>
        </p:sp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96B44E50-6A02-C2D5-8354-F597EE72F951}"/>
                </a:ext>
              </a:extLst>
            </p:cNvPr>
            <p:cNvSpPr/>
            <p:nvPr/>
          </p:nvSpPr>
          <p:spPr>
            <a:xfrm>
              <a:off x="23017760" y="16991545"/>
              <a:ext cx="8965078" cy="2153732"/>
            </a:xfrm>
            <a:prstGeom prst="round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3400" b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Sponsor: 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Andrew </a:t>
              </a:r>
              <a:r>
                <a:rPr lang="en-US" sz="3400" err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Rassweiler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, Ph.D.</a:t>
              </a:r>
            </a:p>
            <a:p>
              <a:r>
                <a:rPr lang="en-US" sz="3400" b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Advisors: 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Johnathan Clark, Ph.D.</a:t>
              </a:r>
            </a:p>
            <a:p>
              <a:r>
                <a:rPr lang="en-US" sz="3400" b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Manager:  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Shayne McConomy, Ph.D.</a:t>
              </a:r>
              <a:endParaRPr lang="en-US" sz="3400" b="1">
                <a:solidFill>
                  <a:schemeClr val="tx1"/>
                </a:solidFill>
                <a:ea typeface="Calibri" panose="020F0502020204030204"/>
                <a:cs typeface="Calibri" panose="020F0502020204030204"/>
              </a:endParaRPr>
            </a:p>
          </p:txBody>
        </p:sp>
      </p:grp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5BA7332B-D174-5757-F481-D7200B81ABDF}"/>
              </a:ext>
            </a:extLst>
          </p:cNvPr>
          <p:cNvSpPr/>
          <p:nvPr/>
        </p:nvSpPr>
        <p:spPr>
          <a:xfrm>
            <a:off x="22902603" y="12640563"/>
            <a:ext cx="8965079" cy="1183890"/>
          </a:xfrm>
          <a:prstGeom prst="roundRect">
            <a:avLst/>
          </a:prstGeom>
          <a:solidFill>
            <a:srgbClr val="47AC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150" b="1">
                <a:solidFill>
                  <a:schemeClr val="tx1"/>
                </a:solidFill>
                <a:ea typeface="Calibri"/>
                <a:cs typeface="Calibri"/>
              </a:rPr>
              <a:t>Future Work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DCC796F8-03E0-4298-CE21-6845D55755C4}"/>
              </a:ext>
            </a:extLst>
          </p:cNvPr>
          <p:cNvSpPr/>
          <p:nvPr/>
        </p:nvSpPr>
        <p:spPr>
          <a:xfrm>
            <a:off x="22897965" y="14103553"/>
            <a:ext cx="9000570" cy="1865790"/>
          </a:xfrm>
          <a:prstGeom prst="roundRect">
            <a:avLst/>
          </a:prstGeom>
          <a:solidFill>
            <a:srgbClr val="D9D9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Order remaining parts and begin assembly.</a:t>
            </a:r>
          </a:p>
          <a:p>
            <a:pPr marL="685800" indent="-6858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Perform testing in the ocean.</a:t>
            </a:r>
          </a:p>
          <a:p>
            <a:pPr marL="685800" indent="-685800">
              <a:buFont typeface="Arial"/>
              <a:buChar char="•"/>
            </a:pPr>
            <a:r>
              <a:rPr lang="en-US" sz="3400">
                <a:solidFill>
                  <a:schemeClr val="tx1"/>
                </a:solidFill>
                <a:ea typeface="Calibri"/>
                <a:cs typeface="Calibri"/>
              </a:rPr>
              <a:t>Make adjustments based on the results.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8A5B2A-D6EB-CBD6-D02B-912B25D0FBA9}"/>
              </a:ext>
            </a:extLst>
          </p:cNvPr>
          <p:cNvCxnSpPr/>
          <p:nvPr/>
        </p:nvCxnSpPr>
        <p:spPr>
          <a:xfrm>
            <a:off x="10234047" y="6448237"/>
            <a:ext cx="60905" cy="4482084"/>
          </a:xfrm>
          <a:prstGeom prst="straightConnector1">
            <a:avLst/>
          </a:prstGeom>
          <a:ln w="28575">
            <a:solidFill>
              <a:srgbClr val="47AC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 descr="Leaves PNG Category - High-quality transparent PNG Clipart Images">
            <a:extLst>
              <a:ext uri="{FF2B5EF4-FFF2-40B4-BE49-F238E27FC236}">
                <a16:creationId xmlns:a16="http://schemas.microsoft.com/office/drawing/2014/main" id="{6A108682-69AF-8584-6A67-742C4D6D4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492" y="12228977"/>
            <a:ext cx="2137081" cy="2537432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92ABAC9-7FD9-0BEA-AA54-1D4D6BBA4997}"/>
              </a:ext>
            </a:extLst>
          </p:cNvPr>
          <p:cNvSpPr/>
          <p:nvPr/>
        </p:nvSpPr>
        <p:spPr>
          <a:xfrm flipH="1">
            <a:off x="13690995" y="6912655"/>
            <a:ext cx="9580176" cy="13530345"/>
          </a:xfrm>
          <a:prstGeom prst="roundRect">
            <a:avLst/>
          </a:prstGeom>
          <a:noFill/>
          <a:ln>
            <a:solidFill>
              <a:srgbClr val="47AC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D912437-488F-47D9-C03A-F04107829555}"/>
              </a:ext>
            </a:extLst>
          </p:cNvPr>
          <p:cNvCxnSpPr>
            <a:cxnSpLocks/>
          </p:cNvCxnSpPr>
          <p:nvPr/>
        </p:nvCxnSpPr>
        <p:spPr>
          <a:xfrm>
            <a:off x="685879" y="5961897"/>
            <a:ext cx="22499" cy="4952346"/>
          </a:xfrm>
          <a:prstGeom prst="straightConnector1">
            <a:avLst/>
          </a:prstGeom>
          <a:ln w="28575">
            <a:solidFill>
              <a:srgbClr val="47AC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355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074AC4B-EF18-442B-CDC6-68649C6A7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2FAFD1-1E8D-43BB-6E89-358EDB4E6DAC}"/>
              </a:ext>
            </a:extLst>
          </p:cNvPr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3B9B442E-064A-A102-4B0C-9AEDFF897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583" y="722362"/>
            <a:ext cx="20510368" cy="207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72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 520: Underwater</a:t>
            </a:r>
            <a:r>
              <a:rPr lang="en-US" sz="7200" b="1">
                <a:solidFill>
                  <a:srgbClr val="0D0D0D"/>
                </a:solidFill>
                <a:effectLst/>
                <a:latin typeface="Calibri"/>
                <a:ea typeface="HelveticaNeueLT Std Lt" charset="0"/>
                <a:cs typeface="Arial"/>
              </a:rPr>
              <a:t> </a:t>
            </a:r>
            <a:r>
              <a:rPr lang="en-US" sz="72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Diver GPS Correction</a:t>
            </a:r>
            <a:r>
              <a:rPr lang="en-US" sz="7200" b="1">
                <a:solidFill>
                  <a:srgbClr val="0D0D0D"/>
                </a:solidFill>
                <a:latin typeface="Arial"/>
                <a:ea typeface="HelveticaNeueLT Std Lt" charset="0"/>
                <a:cs typeface="Arial"/>
              </a:rPr>
              <a:t> </a:t>
            </a:r>
            <a:endParaRPr lang="en-US" sz="7200" b="1">
              <a:solidFill>
                <a:srgbClr val="0D0D0D"/>
              </a:solidFill>
              <a:effectLst/>
              <a:latin typeface="Arial"/>
              <a:ea typeface="HelveticaNeueLT Std Lt" charset="0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491754-F71B-1E10-C798-81591B4BE796}"/>
              </a:ext>
            </a:extLst>
          </p:cNvPr>
          <p:cNvSpPr/>
          <p:nvPr/>
        </p:nvSpPr>
        <p:spPr>
          <a:xfrm>
            <a:off x="8872396" y="1960868"/>
            <a:ext cx="15178484" cy="8374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Team: J. Baumann, N. Boggess, C. Carlson, M. </a:t>
            </a:r>
            <a:r>
              <a:rPr lang="en-US" sz="3600" err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Jadush</a:t>
            </a: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, M. Jean-Baptiste, A. Snell</a:t>
            </a:r>
            <a:endParaRPr lang="en-US" sz="3600">
              <a:solidFill>
                <a:srgbClr val="0D0D0D"/>
              </a:solidFill>
              <a:effectLst/>
              <a:latin typeface="Calibri"/>
              <a:ea typeface="HelveticaNeueLT Std Lt" charset="0"/>
              <a:cs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1A2078-4F71-1CBD-980D-258477F2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3AD4C2-B2B6-07BC-D0D8-8E19A8C1B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8515" y="-434141"/>
            <a:ext cx="5830340" cy="4058379"/>
          </a:xfrm>
          <a:prstGeom prst="rect">
            <a:avLst/>
          </a:prstGeom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45A0D7-07E9-8B1D-264C-07A6DEA006CB}"/>
              </a:ext>
            </a:extLst>
          </p:cNvPr>
          <p:cNvSpPr/>
          <p:nvPr/>
        </p:nvSpPr>
        <p:spPr>
          <a:xfrm>
            <a:off x="691776" y="3653566"/>
            <a:ext cx="31401284" cy="122968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ea typeface="Calibri"/>
                <a:cs typeface="Calibri"/>
              </a:rPr>
              <a:t>The objective of this project is to create a system capable of recording a diver’s position while submerged.</a:t>
            </a:r>
            <a:endParaRPr lang="en-US" sz="4800">
              <a:solidFill>
                <a:schemeClr val="tx1"/>
              </a:solidFill>
              <a:ea typeface="Calibri"/>
              <a:cs typeface="Calibri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B9273B-43C3-9CF6-FC10-8A4E7168E38A}"/>
              </a:ext>
            </a:extLst>
          </p:cNvPr>
          <p:cNvGrpSpPr/>
          <p:nvPr/>
        </p:nvGrpSpPr>
        <p:grpSpPr>
          <a:xfrm>
            <a:off x="1473126" y="5859908"/>
            <a:ext cx="9004892" cy="9646074"/>
            <a:chOff x="683924" y="5859908"/>
            <a:chExt cx="8987475" cy="72051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F56DB81-1A1A-F8D5-919A-AC67DDFCEE05}"/>
                </a:ext>
              </a:extLst>
            </p:cNvPr>
            <p:cNvSpPr/>
            <p:nvPr/>
          </p:nvSpPr>
          <p:spPr>
            <a:xfrm>
              <a:off x="683924" y="5863836"/>
              <a:ext cx="8973934" cy="7201195"/>
            </a:xfrm>
            <a:prstGeom prst="roundRect">
              <a:avLst/>
            </a:prstGeom>
            <a:solidFill>
              <a:srgbClr val="D9D9D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457200" indent="-457200">
                <a:buFont typeface="Calibri"/>
                <a:buChar char="-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GPS is incapable of penetrating through water. It relies on radio waves which decay rapidly in liquid.</a:t>
              </a:r>
              <a:endParaRPr lang="en-US" sz="5150">
                <a:solidFill>
                  <a:schemeClr val="tx1"/>
                </a:solidFill>
                <a:ea typeface="Calibri" panose="020F0502020204030204"/>
                <a:cs typeface="Calibri" panose="020F0502020204030204"/>
              </a:endParaRPr>
            </a:p>
            <a:p>
              <a:pPr marL="457200" indent="-457200">
                <a:buFont typeface="Calibri"/>
                <a:buChar char="-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The purpose is to pinpoint the location of sick coral while diving in Bonaire.</a:t>
              </a:r>
            </a:p>
            <a:p>
              <a:pPr marL="457200" indent="-457200">
                <a:buFont typeface="Calibri"/>
                <a:buChar char="-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Originally, a GPS in a Pelican case was attached to the diver with a dive line.</a:t>
              </a:r>
            </a:p>
            <a:p>
              <a:pPr marL="457200" indent="-457200">
                <a:buFont typeface="Calibri"/>
                <a:buChar char="-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The Previous system has an error of 10+ m.</a:t>
              </a: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E4EB846-57CE-7AD1-A6C9-D43CB3B60CD1}"/>
                </a:ext>
              </a:extLst>
            </p:cNvPr>
            <p:cNvSpPr/>
            <p:nvPr/>
          </p:nvSpPr>
          <p:spPr>
            <a:xfrm>
              <a:off x="684016" y="5859908"/>
              <a:ext cx="8987383" cy="1213139"/>
            </a:xfrm>
            <a:prstGeom prst="round2SameRect">
              <a:avLst/>
            </a:prstGeom>
            <a:solidFill>
              <a:srgbClr val="47AC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5150" b="1">
                  <a:solidFill>
                    <a:schemeClr val="tx1"/>
                  </a:solidFill>
                  <a:ea typeface="Calibri"/>
                  <a:cs typeface="Calibri"/>
                </a:rPr>
                <a:t>Background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64D7FE9-D846-CB71-C487-7EC84A69AA8D}"/>
              </a:ext>
            </a:extLst>
          </p:cNvPr>
          <p:cNvGrpSpPr/>
          <p:nvPr/>
        </p:nvGrpSpPr>
        <p:grpSpPr>
          <a:xfrm>
            <a:off x="-582439" y="20871086"/>
            <a:ext cx="34080308" cy="1530769"/>
            <a:chOff x="-129343" y="20930186"/>
            <a:chExt cx="34080308" cy="1530769"/>
          </a:xfrm>
        </p:grpSpPr>
        <p:pic>
          <p:nvPicPr>
            <p:cNvPr id="17" name="Picture 1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3B3E4B5-42E0-EA68-3212-4532A3BD5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118664" y="20980328"/>
              <a:ext cx="961944" cy="1294885"/>
            </a:xfrm>
            <a:prstGeom prst="rect">
              <a:avLst/>
            </a:prstGeom>
          </p:spPr>
        </p:pic>
        <p:pic>
          <p:nvPicPr>
            <p:cNvPr id="14" name="Picture 1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19AE3F1-46AF-37FD-F52D-43B7B1602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429840" y="20980329"/>
              <a:ext cx="961944" cy="1294885"/>
            </a:xfrm>
            <a:prstGeom prst="rect">
              <a:avLst/>
            </a:prstGeom>
          </p:spPr>
        </p:pic>
        <p:pic>
          <p:nvPicPr>
            <p:cNvPr id="18" name="Picture 1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BBF3832-5ABE-FD20-B592-CE8B8AD4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141028" y="20980329"/>
              <a:ext cx="961944" cy="1294885"/>
            </a:xfrm>
            <a:prstGeom prst="rect">
              <a:avLst/>
            </a:prstGeom>
          </p:spPr>
        </p:pic>
        <p:pic>
          <p:nvPicPr>
            <p:cNvPr id="19" name="Picture 1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5E64333-6239-0EF6-C281-2B3BDC523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09173" y="20998420"/>
              <a:ext cx="961944" cy="1294885"/>
            </a:xfrm>
            <a:prstGeom prst="rect">
              <a:avLst/>
            </a:prstGeom>
          </p:spPr>
        </p:pic>
        <p:pic>
          <p:nvPicPr>
            <p:cNvPr id="20" name="Picture 1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A75E68E-2692-EB0F-EED8-307357676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19989" y="20998420"/>
              <a:ext cx="961944" cy="1294885"/>
            </a:xfrm>
            <a:prstGeom prst="rect">
              <a:avLst/>
            </a:prstGeom>
          </p:spPr>
        </p:pic>
        <p:pic>
          <p:nvPicPr>
            <p:cNvPr id="21" name="Picture 2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37E1EF7-48C0-1989-A124-3F685444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31806" y="20998420"/>
              <a:ext cx="961944" cy="1294885"/>
            </a:xfrm>
            <a:prstGeom prst="rect">
              <a:avLst/>
            </a:prstGeom>
          </p:spPr>
        </p:pic>
        <p:pic>
          <p:nvPicPr>
            <p:cNvPr id="26" name="Picture 2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0882521-5720-B141-130C-B6F576D08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016457" y="21052696"/>
              <a:ext cx="961944" cy="1294885"/>
            </a:xfrm>
            <a:prstGeom prst="rect">
              <a:avLst/>
            </a:prstGeom>
          </p:spPr>
        </p:pic>
        <p:pic>
          <p:nvPicPr>
            <p:cNvPr id="27" name="Picture 2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C6F9AAB-F5F5-4E1C-FE10-7C1650EE5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27272" y="21052696"/>
              <a:ext cx="961944" cy="1294885"/>
            </a:xfrm>
            <a:prstGeom prst="rect">
              <a:avLst/>
            </a:prstGeom>
          </p:spPr>
        </p:pic>
        <p:pic>
          <p:nvPicPr>
            <p:cNvPr id="28" name="Picture 2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B98858C-376B-2180-D263-9F5CE8EF5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39090" y="21052696"/>
              <a:ext cx="961944" cy="1294885"/>
            </a:xfrm>
            <a:prstGeom prst="rect">
              <a:avLst/>
            </a:prstGeom>
          </p:spPr>
        </p:pic>
        <p:pic>
          <p:nvPicPr>
            <p:cNvPr id="29" name="Picture 2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DAA687A-C555-AC49-D35C-20370DEC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407957" y="21070788"/>
              <a:ext cx="961944" cy="1294885"/>
            </a:xfrm>
            <a:prstGeom prst="rect">
              <a:avLst/>
            </a:prstGeom>
          </p:spPr>
        </p:pic>
        <p:pic>
          <p:nvPicPr>
            <p:cNvPr id="30" name="Picture 2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D82EA6C-CA9F-BBB5-5BFF-DC6EEBA0C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18413" y="21070788"/>
              <a:ext cx="961944" cy="1294885"/>
            </a:xfrm>
            <a:prstGeom prst="rect">
              <a:avLst/>
            </a:prstGeom>
          </p:spPr>
        </p:pic>
        <p:pic>
          <p:nvPicPr>
            <p:cNvPr id="31" name="Picture 3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A1D5DD5-704E-06CE-92C7-E525CF69C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430860" y="21070788"/>
              <a:ext cx="961944" cy="1294885"/>
            </a:xfrm>
            <a:prstGeom prst="rect">
              <a:avLst/>
            </a:prstGeom>
          </p:spPr>
        </p:pic>
        <p:pic>
          <p:nvPicPr>
            <p:cNvPr id="32" name="Picture 3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AE559B6-413D-D596-8B2A-D479E6FD1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67218" y="21016512"/>
              <a:ext cx="961944" cy="1294885"/>
            </a:xfrm>
            <a:prstGeom prst="rect">
              <a:avLst/>
            </a:prstGeom>
          </p:spPr>
        </p:pic>
        <p:pic>
          <p:nvPicPr>
            <p:cNvPr id="33" name="Picture 3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42274ED-EE83-ED68-EB1C-9E23F8F91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78034" y="21016512"/>
              <a:ext cx="961944" cy="1294885"/>
            </a:xfrm>
            <a:prstGeom prst="rect">
              <a:avLst/>
            </a:prstGeom>
          </p:spPr>
        </p:pic>
        <p:pic>
          <p:nvPicPr>
            <p:cNvPr id="34" name="Picture 3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04A0B4E-F0B1-1C66-AC7C-77B94AECC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89851" y="21016512"/>
              <a:ext cx="961944" cy="1294885"/>
            </a:xfrm>
            <a:prstGeom prst="rect">
              <a:avLst/>
            </a:prstGeom>
          </p:spPr>
        </p:pic>
        <p:pic>
          <p:nvPicPr>
            <p:cNvPr id="35" name="Picture 3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23F6333-C2D5-02D9-4EF3-5C1833688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458719" y="21034604"/>
              <a:ext cx="961944" cy="1294885"/>
            </a:xfrm>
            <a:prstGeom prst="rect">
              <a:avLst/>
            </a:prstGeom>
          </p:spPr>
        </p:pic>
        <p:pic>
          <p:nvPicPr>
            <p:cNvPr id="36" name="Picture 3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53BF7BE-0FDA-B010-CFD0-FC260D73C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769175" y="21034604"/>
              <a:ext cx="961944" cy="1294885"/>
            </a:xfrm>
            <a:prstGeom prst="rect">
              <a:avLst/>
            </a:prstGeom>
          </p:spPr>
        </p:pic>
        <p:pic>
          <p:nvPicPr>
            <p:cNvPr id="37" name="Picture 3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DE78F8D-CF1C-D5D1-490C-04D2B90AA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81621" y="21034604"/>
              <a:ext cx="961944" cy="1294885"/>
            </a:xfrm>
            <a:prstGeom prst="rect">
              <a:avLst/>
            </a:prstGeom>
          </p:spPr>
        </p:pic>
        <p:pic>
          <p:nvPicPr>
            <p:cNvPr id="38" name="Picture 3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4F43DB8-386D-8B2D-57BD-B93345A08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6962" y="21088880"/>
              <a:ext cx="961944" cy="1294885"/>
            </a:xfrm>
            <a:prstGeom prst="rect">
              <a:avLst/>
            </a:prstGeom>
          </p:spPr>
        </p:pic>
        <p:pic>
          <p:nvPicPr>
            <p:cNvPr id="39" name="Picture 3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13EA71A-2967-9390-5F4F-B46C461CC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77418" y="21088880"/>
              <a:ext cx="961944" cy="1294885"/>
            </a:xfrm>
            <a:prstGeom prst="rect">
              <a:avLst/>
            </a:prstGeom>
          </p:spPr>
        </p:pic>
        <p:pic>
          <p:nvPicPr>
            <p:cNvPr id="40" name="Picture 3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11DB9E7-4582-529D-9F17-D88CF701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9865" y="21088880"/>
              <a:ext cx="961944" cy="1294885"/>
            </a:xfrm>
            <a:prstGeom prst="rect">
              <a:avLst/>
            </a:prstGeom>
          </p:spPr>
        </p:pic>
        <p:pic>
          <p:nvPicPr>
            <p:cNvPr id="41" name="Picture 4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0456ECE-F7A6-2FB6-7C00-5DE3A6A0B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9455" y="21106972"/>
              <a:ext cx="961944" cy="1294885"/>
            </a:xfrm>
            <a:prstGeom prst="rect">
              <a:avLst/>
            </a:prstGeom>
          </p:spPr>
        </p:pic>
        <p:pic>
          <p:nvPicPr>
            <p:cNvPr id="42" name="Picture 4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4BFE67B-67E7-0B90-4CF3-05CE7AE44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69551" y="21106972"/>
              <a:ext cx="961944" cy="1294885"/>
            </a:xfrm>
            <a:prstGeom prst="rect">
              <a:avLst/>
            </a:prstGeom>
          </p:spPr>
        </p:pic>
        <p:pic>
          <p:nvPicPr>
            <p:cNvPr id="43" name="Picture 4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83FEE79-3E89-7C41-842A-19176186A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626" y="21106972"/>
              <a:ext cx="961944" cy="1294885"/>
            </a:xfrm>
            <a:prstGeom prst="rect">
              <a:avLst/>
            </a:prstGeom>
          </p:spPr>
        </p:pic>
        <p:pic>
          <p:nvPicPr>
            <p:cNvPr id="44" name="Picture 4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D904348-793B-3BD8-8021-C2755B5C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8700" y="21052696"/>
              <a:ext cx="961944" cy="1294885"/>
            </a:xfrm>
            <a:prstGeom prst="rect">
              <a:avLst/>
            </a:prstGeom>
          </p:spPr>
        </p:pic>
        <p:pic>
          <p:nvPicPr>
            <p:cNvPr id="45" name="Picture 4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AE088E7-153B-446F-AEE0-F1D9ED0C0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79516" y="21052697"/>
              <a:ext cx="961944" cy="1294885"/>
            </a:xfrm>
            <a:prstGeom prst="rect">
              <a:avLst/>
            </a:prstGeom>
          </p:spPr>
        </p:pic>
        <p:pic>
          <p:nvPicPr>
            <p:cNvPr id="46" name="Picture 4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0A19496-0B93-728E-63A6-9C798E51F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91333" y="21052697"/>
              <a:ext cx="961944" cy="1294885"/>
            </a:xfrm>
            <a:prstGeom prst="rect">
              <a:avLst/>
            </a:prstGeom>
          </p:spPr>
        </p:pic>
        <p:pic>
          <p:nvPicPr>
            <p:cNvPr id="48" name="Picture 4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A42A39D-7E36-4584-DA42-C42BE2223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9343" y="21070788"/>
              <a:ext cx="961944" cy="1294885"/>
            </a:xfrm>
            <a:prstGeom prst="rect">
              <a:avLst/>
            </a:prstGeom>
          </p:spPr>
        </p:pic>
        <p:pic>
          <p:nvPicPr>
            <p:cNvPr id="117" name="Picture 11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3EB7E1F-53BF-1DF1-E9BA-E4219491E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98028" y="20930186"/>
              <a:ext cx="961944" cy="1294885"/>
            </a:xfrm>
            <a:prstGeom prst="rect">
              <a:avLst/>
            </a:prstGeom>
          </p:spPr>
        </p:pic>
        <p:pic>
          <p:nvPicPr>
            <p:cNvPr id="13" name="Picture 1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AFE9AC4-3481-00D6-A74F-FA827A737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09658" y="21039426"/>
              <a:ext cx="961944" cy="1294885"/>
            </a:xfrm>
            <a:prstGeom prst="rect">
              <a:avLst/>
            </a:prstGeom>
          </p:spPr>
        </p:pic>
        <p:pic>
          <p:nvPicPr>
            <p:cNvPr id="15" name="Picture 1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3AC26E2-779E-9509-BC1A-A6CFC6CF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20834" y="21039427"/>
              <a:ext cx="961944" cy="1294885"/>
            </a:xfrm>
            <a:prstGeom prst="rect">
              <a:avLst/>
            </a:prstGeom>
          </p:spPr>
        </p:pic>
        <p:pic>
          <p:nvPicPr>
            <p:cNvPr id="16" name="Picture 1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82E3AE7-A09F-508A-1A93-21733B9DE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732022" y="21039427"/>
              <a:ext cx="961944" cy="1294885"/>
            </a:xfrm>
            <a:prstGeom prst="rect">
              <a:avLst/>
            </a:prstGeom>
          </p:spPr>
        </p:pic>
        <p:pic>
          <p:nvPicPr>
            <p:cNvPr id="23" name="Picture 2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E126735-94F9-B6A2-C6DE-B5C4D149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00167" y="21057519"/>
              <a:ext cx="961944" cy="1294885"/>
            </a:xfrm>
            <a:prstGeom prst="rect">
              <a:avLst/>
            </a:prstGeom>
          </p:spPr>
        </p:pic>
        <p:pic>
          <p:nvPicPr>
            <p:cNvPr id="24" name="Picture 2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962D8CB-6F4F-AA1B-2844-BC4EF0276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10983" y="21057519"/>
              <a:ext cx="961944" cy="1294885"/>
            </a:xfrm>
            <a:prstGeom prst="rect">
              <a:avLst/>
            </a:prstGeom>
          </p:spPr>
        </p:pic>
        <p:pic>
          <p:nvPicPr>
            <p:cNvPr id="25" name="Picture 2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72BE2E1-3771-FE0A-2888-DAA2D443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22800" y="21057519"/>
              <a:ext cx="961944" cy="1294885"/>
            </a:xfrm>
            <a:prstGeom prst="rect">
              <a:avLst/>
            </a:prstGeom>
          </p:spPr>
        </p:pic>
        <p:pic>
          <p:nvPicPr>
            <p:cNvPr id="47" name="Picture 4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F89D857-82ED-1A28-7A51-4A40DD7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607450" y="21111794"/>
              <a:ext cx="961944" cy="1294885"/>
            </a:xfrm>
            <a:prstGeom prst="rect">
              <a:avLst/>
            </a:prstGeom>
          </p:spPr>
        </p:pic>
        <p:pic>
          <p:nvPicPr>
            <p:cNvPr id="49" name="Picture 4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47E839E-C7D1-2E8D-4954-1EF1F260C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18265" y="21111794"/>
              <a:ext cx="961944" cy="1294885"/>
            </a:xfrm>
            <a:prstGeom prst="rect">
              <a:avLst/>
            </a:prstGeom>
          </p:spPr>
        </p:pic>
        <p:pic>
          <p:nvPicPr>
            <p:cNvPr id="50" name="Picture 4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1F30BC5-880E-4843-7A20-30D25A3AD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630083" y="21111794"/>
              <a:ext cx="961944" cy="1294885"/>
            </a:xfrm>
            <a:prstGeom prst="rect">
              <a:avLst/>
            </a:prstGeom>
          </p:spPr>
        </p:pic>
        <p:pic>
          <p:nvPicPr>
            <p:cNvPr id="51" name="Picture 5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47D2DC0-8963-4587-055F-5333BCC73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98951" y="21129886"/>
              <a:ext cx="961944" cy="1294885"/>
            </a:xfrm>
            <a:prstGeom prst="rect">
              <a:avLst/>
            </a:prstGeom>
          </p:spPr>
        </p:pic>
        <p:pic>
          <p:nvPicPr>
            <p:cNvPr id="52" name="Picture 5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17EEFE0-F391-CD45-226B-3D6CEFF89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309407" y="21129886"/>
              <a:ext cx="961944" cy="1294885"/>
            </a:xfrm>
            <a:prstGeom prst="rect">
              <a:avLst/>
            </a:prstGeom>
          </p:spPr>
        </p:pic>
        <p:pic>
          <p:nvPicPr>
            <p:cNvPr id="53" name="Picture 5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0CEB8F0-619F-7951-56A4-6C3194535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21854" y="21129886"/>
              <a:ext cx="961944" cy="1294885"/>
            </a:xfrm>
            <a:prstGeom prst="rect">
              <a:avLst/>
            </a:prstGeom>
          </p:spPr>
        </p:pic>
        <p:pic>
          <p:nvPicPr>
            <p:cNvPr id="54" name="Picture 5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412B6AE-7BC9-9C1C-563B-AB39D06ED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58212" y="21075610"/>
              <a:ext cx="961944" cy="1294885"/>
            </a:xfrm>
            <a:prstGeom prst="rect">
              <a:avLst/>
            </a:prstGeom>
          </p:spPr>
        </p:pic>
        <p:pic>
          <p:nvPicPr>
            <p:cNvPr id="55" name="Picture 5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14B78E3-77AA-4B94-3B2C-2595457A0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69028" y="21075610"/>
              <a:ext cx="961944" cy="1294885"/>
            </a:xfrm>
            <a:prstGeom prst="rect">
              <a:avLst/>
            </a:prstGeom>
          </p:spPr>
        </p:pic>
        <p:pic>
          <p:nvPicPr>
            <p:cNvPr id="56" name="Picture 5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9B45EC4-D0A3-32B4-3211-8AFAA00DE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80845" y="21075610"/>
              <a:ext cx="961944" cy="1294885"/>
            </a:xfrm>
            <a:prstGeom prst="rect">
              <a:avLst/>
            </a:prstGeom>
          </p:spPr>
        </p:pic>
        <p:pic>
          <p:nvPicPr>
            <p:cNvPr id="57" name="Picture 5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DBF7C81-5613-6ED6-7FF7-0B8D3714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49712" y="21093703"/>
              <a:ext cx="961944" cy="1294885"/>
            </a:xfrm>
            <a:prstGeom prst="rect">
              <a:avLst/>
            </a:prstGeom>
          </p:spPr>
        </p:pic>
        <p:pic>
          <p:nvPicPr>
            <p:cNvPr id="58" name="Picture 5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E5DC789-8AB6-FF2B-6AA3-A929B316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60169" y="21093703"/>
              <a:ext cx="961944" cy="1294885"/>
            </a:xfrm>
            <a:prstGeom prst="rect">
              <a:avLst/>
            </a:prstGeom>
          </p:spPr>
        </p:pic>
        <p:pic>
          <p:nvPicPr>
            <p:cNvPr id="59" name="Picture 5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C04C8B3-2F91-5FA7-7867-D500A6AC8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72615" y="21093703"/>
              <a:ext cx="961944" cy="1294885"/>
            </a:xfrm>
            <a:prstGeom prst="rect">
              <a:avLst/>
            </a:prstGeom>
          </p:spPr>
        </p:pic>
        <p:pic>
          <p:nvPicPr>
            <p:cNvPr id="60" name="Picture 5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0AE977D-F5CD-4E12-E4EA-D1B75133A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57956" y="21147979"/>
              <a:ext cx="961944" cy="1294885"/>
            </a:xfrm>
            <a:prstGeom prst="rect">
              <a:avLst/>
            </a:prstGeom>
          </p:spPr>
        </p:pic>
        <p:pic>
          <p:nvPicPr>
            <p:cNvPr id="61" name="Picture 6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06D2AEF-23F3-DC5A-D97C-79EE9AC1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68412" y="21147979"/>
              <a:ext cx="961944" cy="1294885"/>
            </a:xfrm>
            <a:prstGeom prst="rect">
              <a:avLst/>
            </a:prstGeom>
          </p:spPr>
        </p:pic>
        <p:pic>
          <p:nvPicPr>
            <p:cNvPr id="62" name="Picture 6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90B0A1E-344E-56F2-B384-B8EE14F7F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80859" y="21147979"/>
              <a:ext cx="961944" cy="1294885"/>
            </a:xfrm>
            <a:prstGeom prst="rect">
              <a:avLst/>
            </a:prstGeom>
          </p:spPr>
        </p:pic>
        <p:pic>
          <p:nvPicPr>
            <p:cNvPr id="63" name="Picture 6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8BA49D9-3FD6-7B22-2100-CEFD4AC19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0449" y="21166070"/>
              <a:ext cx="961944" cy="1294885"/>
            </a:xfrm>
            <a:prstGeom prst="rect">
              <a:avLst/>
            </a:prstGeom>
          </p:spPr>
        </p:pic>
        <p:pic>
          <p:nvPicPr>
            <p:cNvPr id="64" name="Picture 6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C10A32C-1831-9663-372A-BCE970A8E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0545" y="21166070"/>
              <a:ext cx="961944" cy="1294885"/>
            </a:xfrm>
            <a:prstGeom prst="rect">
              <a:avLst/>
            </a:prstGeom>
          </p:spPr>
        </p:pic>
        <p:pic>
          <p:nvPicPr>
            <p:cNvPr id="65" name="Picture 6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2B9E600-79CD-59CF-F29D-BD650318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73620" y="21166070"/>
              <a:ext cx="961944" cy="1294885"/>
            </a:xfrm>
            <a:prstGeom prst="rect">
              <a:avLst/>
            </a:prstGeom>
          </p:spPr>
        </p:pic>
        <p:pic>
          <p:nvPicPr>
            <p:cNvPr id="66" name="Picture 6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14959FE-5D8D-9B51-9E9E-A4C374BA3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59693" y="21111794"/>
              <a:ext cx="961944" cy="1294885"/>
            </a:xfrm>
            <a:prstGeom prst="rect">
              <a:avLst/>
            </a:prstGeom>
          </p:spPr>
        </p:pic>
        <p:pic>
          <p:nvPicPr>
            <p:cNvPr id="67" name="Picture 6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DA757F6-02F9-99F5-E93A-8F83A2014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0509" y="21111795"/>
              <a:ext cx="961944" cy="1294885"/>
            </a:xfrm>
            <a:prstGeom prst="rect">
              <a:avLst/>
            </a:prstGeom>
          </p:spPr>
        </p:pic>
        <p:pic>
          <p:nvPicPr>
            <p:cNvPr id="68" name="Picture 6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6FBE735-3357-77CC-B826-C4813AFAA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82326" y="21111795"/>
              <a:ext cx="961944" cy="1294885"/>
            </a:xfrm>
            <a:prstGeom prst="rect">
              <a:avLst/>
            </a:prstGeom>
          </p:spPr>
        </p:pic>
        <p:pic>
          <p:nvPicPr>
            <p:cNvPr id="69" name="Picture 6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68AEADB-770C-3564-A780-8630A611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651" y="21129886"/>
              <a:ext cx="961944" cy="1294885"/>
            </a:xfrm>
            <a:prstGeom prst="rect">
              <a:avLst/>
            </a:prstGeom>
          </p:spPr>
        </p:pic>
        <p:pic>
          <p:nvPicPr>
            <p:cNvPr id="70" name="Picture 6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A50E1E8-9EF4-2908-FC11-A707F73D1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89021" y="20989284"/>
              <a:ext cx="961944" cy="129488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26002A9-21BD-877C-27BF-FE2A0C54C5AE}"/>
              </a:ext>
            </a:extLst>
          </p:cNvPr>
          <p:cNvGrpSpPr/>
          <p:nvPr/>
        </p:nvGrpSpPr>
        <p:grpSpPr>
          <a:xfrm>
            <a:off x="22937373" y="16389615"/>
            <a:ext cx="8969255" cy="3660013"/>
            <a:chOff x="23017760" y="15485264"/>
            <a:chExt cx="8969255" cy="3660013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AF08426C-E62A-5494-115E-3CAF19A5971A}"/>
                </a:ext>
              </a:extLst>
            </p:cNvPr>
            <p:cNvSpPr/>
            <p:nvPr/>
          </p:nvSpPr>
          <p:spPr>
            <a:xfrm>
              <a:off x="23039038" y="15485264"/>
              <a:ext cx="8947977" cy="1213139"/>
            </a:xfrm>
            <a:prstGeom prst="roundRect">
              <a:avLst/>
            </a:prstGeom>
            <a:solidFill>
              <a:srgbClr val="47AC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5150" b="1">
                  <a:solidFill>
                    <a:schemeClr val="tx1"/>
                  </a:solidFill>
                  <a:ea typeface="Calibri"/>
                  <a:cs typeface="Calibri"/>
                </a:rPr>
                <a:t>Acknowledgements</a:t>
              </a:r>
              <a:endParaRPr lang="en-US"/>
            </a:p>
          </p:txBody>
        </p:sp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4AF48410-3BEA-99E8-BA9A-6403ED8EF535}"/>
                </a:ext>
              </a:extLst>
            </p:cNvPr>
            <p:cNvSpPr/>
            <p:nvPr/>
          </p:nvSpPr>
          <p:spPr>
            <a:xfrm>
              <a:off x="23017760" y="16991545"/>
              <a:ext cx="8965078" cy="2153732"/>
            </a:xfrm>
            <a:prstGeom prst="roundRect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3400" b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Sponsor: 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Andrew </a:t>
              </a:r>
              <a:r>
                <a:rPr lang="en-US" sz="3400" err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Rassweiler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, Ph.D.</a:t>
              </a:r>
            </a:p>
            <a:p>
              <a:r>
                <a:rPr lang="en-US" sz="3400" b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Advisors: 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Johnathan Clark, Ph.D.</a:t>
              </a:r>
            </a:p>
            <a:p>
              <a:r>
                <a:rPr lang="en-US" sz="3400" b="1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Manager:  </a:t>
              </a: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Shayne McConomy, Ph.D.</a:t>
              </a:r>
              <a:endParaRPr lang="en-US" sz="3400" b="1">
                <a:solidFill>
                  <a:schemeClr val="tx1"/>
                </a:solidFill>
                <a:ea typeface="Calibri" panose="020F0502020204030204"/>
                <a:cs typeface="Calibri" panose="020F0502020204030204"/>
              </a:endParaRPr>
            </a:p>
          </p:txBody>
        </p:sp>
      </p:grpSp>
      <p:pic>
        <p:nvPicPr>
          <p:cNvPr id="75" name="Picture 74" descr="Leaves PNG Category - High-quality transparent PNG Clipart Images">
            <a:extLst>
              <a:ext uri="{FF2B5EF4-FFF2-40B4-BE49-F238E27FC236}">
                <a16:creationId xmlns:a16="http://schemas.microsoft.com/office/drawing/2014/main" id="{082DDCD7-B125-C748-8245-892B33C85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75721" y="15712405"/>
            <a:ext cx="3600121" cy="4174643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4D077166-D8AD-35C8-4E73-3569D056EB6F}"/>
              </a:ext>
            </a:extLst>
          </p:cNvPr>
          <p:cNvGrpSpPr/>
          <p:nvPr/>
        </p:nvGrpSpPr>
        <p:grpSpPr>
          <a:xfrm>
            <a:off x="1465886" y="13471199"/>
            <a:ext cx="9008676" cy="5831721"/>
            <a:chOff x="666599" y="13262194"/>
            <a:chExt cx="9008676" cy="5831721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CEBA78ED-C0FE-4AA9-FB00-32DBEAEFF876}"/>
                </a:ext>
              </a:extLst>
            </p:cNvPr>
            <p:cNvSpPr/>
            <p:nvPr/>
          </p:nvSpPr>
          <p:spPr>
            <a:xfrm>
              <a:off x="683924" y="13266122"/>
              <a:ext cx="8991351" cy="5827793"/>
            </a:xfrm>
            <a:prstGeom prst="roundRect">
              <a:avLst/>
            </a:prstGeom>
            <a:solidFill>
              <a:srgbClr val="D9D9D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457200" indent="-457200">
                <a:buFont typeface="Courier New,monospace"/>
                <a:buChar char="o"/>
              </a:pPr>
              <a:endPara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endParaRPr>
            </a:p>
            <a:p>
              <a:pPr marL="457200" indent="-457200">
                <a:buFont typeface="Courier New,monospace"/>
                <a:buChar char="o"/>
              </a:pPr>
              <a:endParaRPr lang="en-US" sz="3400">
                <a:solidFill>
                  <a:schemeClr val="tx1"/>
                </a:solidFill>
                <a:ea typeface="Calibri" panose="020F0502020204030204"/>
                <a:cs typeface="Calibri" panose="020F0502020204030204"/>
              </a:endParaRPr>
            </a:p>
            <a:p>
              <a:pPr marL="457200" indent="-457200">
                <a:buFont typeface="Courier New,monospace"/>
                <a:buChar char="o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The system will be able to reliably work at a depth underwater up to 10 m.</a:t>
              </a:r>
              <a:endParaRPr lang="en-US" sz="5150">
                <a:solidFill>
                  <a:schemeClr val="tx1"/>
                </a:solidFill>
                <a:ea typeface="Calibri"/>
                <a:cs typeface="Calibri"/>
              </a:endParaRPr>
            </a:p>
            <a:p>
              <a:pPr marL="457200" indent="-457200">
                <a:buFont typeface="Courier New,monospace"/>
                <a:buChar char="o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It will pinpoint the diver's position within a 3 m radius.</a:t>
              </a:r>
            </a:p>
            <a:p>
              <a:pPr marL="457200" indent="-457200">
                <a:buFont typeface="Courier New,monospace"/>
                <a:buChar char="o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The system will be portable, capable of launching from the shore, and require minimal setup.</a:t>
              </a:r>
            </a:p>
          </p:txBody>
        </p:sp>
        <p:sp>
          <p:nvSpPr>
            <p:cNvPr id="77" name="Rectangle: Rounded Corners 85">
              <a:extLst>
                <a:ext uri="{FF2B5EF4-FFF2-40B4-BE49-F238E27FC236}">
                  <a16:creationId xmlns:a16="http://schemas.microsoft.com/office/drawing/2014/main" id="{C6B04FAE-0878-F730-D227-EED04A6657E7}"/>
                </a:ext>
              </a:extLst>
            </p:cNvPr>
            <p:cNvSpPr/>
            <p:nvPr/>
          </p:nvSpPr>
          <p:spPr>
            <a:xfrm>
              <a:off x="666599" y="13262194"/>
              <a:ext cx="9004800" cy="1213139"/>
            </a:xfrm>
            <a:prstGeom prst="round2SameRect">
              <a:avLst/>
            </a:prstGeom>
            <a:solidFill>
              <a:srgbClr val="47AC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5200" b="1">
                  <a:solidFill>
                    <a:schemeClr val="tx1"/>
                  </a:solidFill>
                  <a:ea typeface="Calibri"/>
                  <a:cs typeface="Calibri"/>
                </a:rPr>
                <a:t>Key Goals</a:t>
              </a:r>
              <a:endParaRPr lang="en-US" sz="5200">
                <a:solidFill>
                  <a:schemeClr val="tx1"/>
                </a:solidFill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2E9B4E7-F677-01C6-B511-06EA8A9F815E}"/>
              </a:ext>
            </a:extLst>
          </p:cNvPr>
          <p:cNvGrpSpPr/>
          <p:nvPr/>
        </p:nvGrpSpPr>
        <p:grpSpPr>
          <a:xfrm>
            <a:off x="22463537" y="5859907"/>
            <a:ext cx="8956543" cy="7468932"/>
            <a:chOff x="22943066" y="5859907"/>
            <a:chExt cx="8973934" cy="7468932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428EADCC-A2B9-E1D5-5CD3-3F1386ED629A}"/>
                </a:ext>
              </a:extLst>
            </p:cNvPr>
            <p:cNvSpPr/>
            <p:nvPr/>
          </p:nvSpPr>
          <p:spPr>
            <a:xfrm>
              <a:off x="22943066" y="5863835"/>
              <a:ext cx="8973934" cy="7465004"/>
            </a:xfrm>
            <a:prstGeom prst="roundRect">
              <a:avLst/>
            </a:prstGeom>
            <a:solidFill>
              <a:srgbClr val="D9D9D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514350" indent="-514350">
                <a:buFont typeface="Arial,Sans-Serif"/>
                <a:buChar char="•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Calibrate the compass and ensure a proper seal on waterproof systems before diving.</a:t>
              </a:r>
            </a:p>
            <a:p>
              <a:pPr marL="514350" indent="-514350">
                <a:buFont typeface="Arial,Sans-Serif"/>
                <a:buChar char="•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Researcher marks time and length when sick coral is spotted.</a:t>
              </a:r>
            </a:p>
            <a:p>
              <a:pPr marL="514350" indent="-514350">
                <a:buFont typeface="Arial,Sans-Serif"/>
                <a:buChar char="•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After dive, data is exported to software.</a:t>
              </a:r>
            </a:p>
            <a:p>
              <a:pPr marL="514350" indent="-514350">
                <a:buFont typeface="Arial,Sans-Serif"/>
                <a:buChar char="•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Researcher inputs time and length into software.</a:t>
              </a:r>
            </a:p>
            <a:p>
              <a:pPr marL="514350" indent="-514350">
                <a:buFont typeface="Arial,Sans-Serif"/>
                <a:buChar char="•"/>
              </a:pPr>
              <a:r>
                <a:rPr lang="en-US" sz="3400">
                  <a:solidFill>
                    <a:schemeClr val="tx1"/>
                  </a:solidFill>
                  <a:ea typeface="Calibri" panose="020F0502020204030204"/>
                  <a:cs typeface="Calibri" panose="020F0502020204030204"/>
                </a:rPr>
                <a:t>Position data is received.</a:t>
              </a:r>
            </a:p>
          </p:txBody>
        </p:sp>
        <p:sp>
          <p:nvSpPr>
            <p:cNvPr id="84" name="Rectangle: Rounded Corners 85">
              <a:extLst>
                <a:ext uri="{FF2B5EF4-FFF2-40B4-BE49-F238E27FC236}">
                  <a16:creationId xmlns:a16="http://schemas.microsoft.com/office/drawing/2014/main" id="{E4536A05-6E58-E1AD-51E3-809F1C14ECC7}"/>
                </a:ext>
              </a:extLst>
            </p:cNvPr>
            <p:cNvSpPr/>
            <p:nvPr/>
          </p:nvSpPr>
          <p:spPr>
            <a:xfrm>
              <a:off x="22943124" y="5859907"/>
              <a:ext cx="8969966" cy="1213139"/>
            </a:xfrm>
            <a:prstGeom prst="round2SameRect">
              <a:avLst/>
            </a:prstGeom>
            <a:solidFill>
              <a:srgbClr val="47AC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5200" b="1">
                  <a:solidFill>
                    <a:schemeClr val="tx1"/>
                  </a:solidFill>
                  <a:ea typeface="Calibri"/>
                  <a:cs typeface="Calibri"/>
                </a:rPr>
                <a:t>Procedure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294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09F291A-4D4C-AAF6-12C5-C73672D1C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Diagonal Corners Snipped 80">
            <a:extLst>
              <a:ext uri="{FF2B5EF4-FFF2-40B4-BE49-F238E27FC236}">
                <a16:creationId xmlns:a16="http://schemas.microsoft.com/office/drawing/2014/main" id="{03C2E55A-5236-8365-D339-0F869D149C34}"/>
              </a:ext>
            </a:extLst>
          </p:cNvPr>
          <p:cNvSpPr/>
          <p:nvPr/>
        </p:nvSpPr>
        <p:spPr>
          <a:xfrm>
            <a:off x="939364" y="14225158"/>
            <a:ext cx="9778463" cy="1079708"/>
          </a:xfrm>
          <a:prstGeom prst="snip2Diag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: Diagonal Corners Snipped 76">
            <a:extLst>
              <a:ext uri="{FF2B5EF4-FFF2-40B4-BE49-F238E27FC236}">
                <a16:creationId xmlns:a16="http://schemas.microsoft.com/office/drawing/2014/main" id="{F3AEB99B-6752-70D3-2B12-86FFD512043B}"/>
              </a:ext>
            </a:extLst>
          </p:cNvPr>
          <p:cNvSpPr/>
          <p:nvPr/>
        </p:nvSpPr>
        <p:spPr>
          <a:xfrm>
            <a:off x="952683" y="12861229"/>
            <a:ext cx="9558593" cy="984439"/>
          </a:xfrm>
          <a:prstGeom prst="snip2Diag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ED86B-02EB-0AD3-4B9D-2524471A7EB6}"/>
              </a:ext>
            </a:extLst>
          </p:cNvPr>
          <p:cNvSpPr/>
          <p:nvPr/>
        </p:nvSpPr>
        <p:spPr>
          <a:xfrm>
            <a:off x="0" y="0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8153797-2DCB-B433-95BB-E1B30A82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583" y="722362"/>
            <a:ext cx="20510368" cy="207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US" sz="44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 520: Underwater</a:t>
            </a:r>
            <a:r>
              <a:rPr lang="en-US" sz="4400" b="1">
                <a:solidFill>
                  <a:srgbClr val="0D0D0D"/>
                </a:solidFill>
                <a:effectLst/>
                <a:latin typeface="Calibri"/>
                <a:ea typeface="HelveticaNeueLT Std Lt" charset="0"/>
                <a:cs typeface="Arial"/>
              </a:rPr>
              <a:t> </a:t>
            </a:r>
            <a:r>
              <a:rPr lang="en-US" sz="4400" b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Diver GPS Correction</a:t>
            </a:r>
            <a:r>
              <a:rPr lang="en-US" sz="4400" b="1">
                <a:solidFill>
                  <a:srgbClr val="0D0D0D"/>
                </a:solidFill>
                <a:latin typeface="Arial"/>
                <a:ea typeface="HelveticaNeueLT Std Lt" charset="0"/>
                <a:cs typeface="Arial"/>
              </a:rPr>
              <a:t> </a:t>
            </a:r>
            <a:endParaRPr lang="en-US" sz="4400" b="1">
              <a:solidFill>
                <a:srgbClr val="0D0D0D"/>
              </a:solidFill>
              <a:effectLst/>
              <a:latin typeface="Arial"/>
              <a:ea typeface="HelveticaNeueLT Std Lt" charset="0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99755E-9674-5694-AA8E-DE45E1F1E79E}"/>
              </a:ext>
            </a:extLst>
          </p:cNvPr>
          <p:cNvSpPr/>
          <p:nvPr/>
        </p:nvSpPr>
        <p:spPr>
          <a:xfrm>
            <a:off x="8491396" y="1173468"/>
            <a:ext cx="15178484" cy="8374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Team: J. Baumann, N. Boggess, C. Carlson, M. </a:t>
            </a:r>
            <a:r>
              <a:rPr lang="en-US" sz="3600" err="1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Jadush</a:t>
            </a:r>
            <a:r>
              <a:rPr lang="en-US" sz="3600">
                <a:solidFill>
                  <a:srgbClr val="0D0D0D"/>
                </a:solidFill>
                <a:latin typeface="Calibri"/>
                <a:ea typeface="HelveticaNeueLT Std Lt" charset="0"/>
                <a:cs typeface="Arial"/>
              </a:rPr>
              <a:t>, M. Jean-Baptiste, A. Snell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DB0A6F9-1967-A66C-CB49-3E15D59D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1480" y="277535"/>
            <a:ext cx="2880652" cy="2710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70026C-D3B1-3634-F451-0B36ECF88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8515" y="-434141"/>
            <a:ext cx="5830340" cy="4058379"/>
          </a:xfrm>
          <a:prstGeom prst="rect">
            <a:avLst/>
          </a:prstGeom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C159BB-1D1E-94F6-060C-EC62EB355BBE}"/>
              </a:ext>
            </a:extLst>
          </p:cNvPr>
          <p:cNvSpPr/>
          <p:nvPr/>
        </p:nvSpPr>
        <p:spPr>
          <a:xfrm>
            <a:off x="1123576" y="3628166"/>
            <a:ext cx="30664684" cy="122968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ea typeface="Calibri"/>
                <a:cs typeface="Calibri"/>
              </a:rPr>
              <a:t>The objective of this project is to create a system capable of recording a diver’s position while submerged.</a:t>
            </a:r>
            <a:endParaRPr lang="en-US" sz="4400">
              <a:solidFill>
                <a:schemeClr val="tx1"/>
              </a:solidFill>
              <a:ea typeface="Calibri"/>
              <a:cs typeface="Calibri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60F27B3-0326-3280-DBDA-17B4483F3B37}"/>
              </a:ext>
            </a:extLst>
          </p:cNvPr>
          <p:cNvGrpSpPr/>
          <p:nvPr/>
        </p:nvGrpSpPr>
        <p:grpSpPr>
          <a:xfrm>
            <a:off x="-582439" y="20871086"/>
            <a:ext cx="34080308" cy="1530769"/>
            <a:chOff x="-129343" y="20930186"/>
            <a:chExt cx="34080308" cy="1530769"/>
          </a:xfrm>
        </p:grpSpPr>
        <p:pic>
          <p:nvPicPr>
            <p:cNvPr id="17" name="Picture 1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607E48B-73F4-4EE0-36CD-826F74202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118664" y="20980328"/>
              <a:ext cx="961944" cy="1294885"/>
            </a:xfrm>
            <a:prstGeom prst="rect">
              <a:avLst/>
            </a:prstGeom>
          </p:spPr>
        </p:pic>
        <p:pic>
          <p:nvPicPr>
            <p:cNvPr id="14" name="Picture 1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E69245A-8C6C-B09B-D502-E0BAB2E48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429840" y="20980329"/>
              <a:ext cx="961944" cy="1294885"/>
            </a:xfrm>
            <a:prstGeom prst="rect">
              <a:avLst/>
            </a:prstGeom>
          </p:spPr>
        </p:pic>
        <p:pic>
          <p:nvPicPr>
            <p:cNvPr id="18" name="Picture 1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DB28FBB-9900-7763-1B75-DB6717A17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141028" y="20980329"/>
              <a:ext cx="961944" cy="1294885"/>
            </a:xfrm>
            <a:prstGeom prst="rect">
              <a:avLst/>
            </a:prstGeom>
          </p:spPr>
        </p:pic>
        <p:pic>
          <p:nvPicPr>
            <p:cNvPr id="19" name="Picture 1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B5D900F-DD41-C919-B1AB-B97079D8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09173" y="20998420"/>
              <a:ext cx="961944" cy="1294885"/>
            </a:xfrm>
            <a:prstGeom prst="rect">
              <a:avLst/>
            </a:prstGeom>
          </p:spPr>
        </p:pic>
        <p:pic>
          <p:nvPicPr>
            <p:cNvPr id="20" name="Picture 1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0A4B42A-728B-E9DE-0792-BF0CB2B59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19989" y="20998420"/>
              <a:ext cx="961944" cy="1294885"/>
            </a:xfrm>
            <a:prstGeom prst="rect">
              <a:avLst/>
            </a:prstGeom>
          </p:spPr>
        </p:pic>
        <p:pic>
          <p:nvPicPr>
            <p:cNvPr id="21" name="Picture 2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5CAF58B-265F-B169-F289-B15E0AD51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31806" y="20998420"/>
              <a:ext cx="961944" cy="1294885"/>
            </a:xfrm>
            <a:prstGeom prst="rect">
              <a:avLst/>
            </a:prstGeom>
          </p:spPr>
        </p:pic>
        <p:pic>
          <p:nvPicPr>
            <p:cNvPr id="26" name="Picture 2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D300880-5A1B-0431-B6E0-078E883F2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016457" y="21052696"/>
              <a:ext cx="961944" cy="1294885"/>
            </a:xfrm>
            <a:prstGeom prst="rect">
              <a:avLst/>
            </a:prstGeom>
          </p:spPr>
        </p:pic>
        <p:pic>
          <p:nvPicPr>
            <p:cNvPr id="27" name="Picture 2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1CEBF13-4ABF-180E-A59A-12D730246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27272" y="21052696"/>
              <a:ext cx="961944" cy="1294885"/>
            </a:xfrm>
            <a:prstGeom prst="rect">
              <a:avLst/>
            </a:prstGeom>
          </p:spPr>
        </p:pic>
        <p:pic>
          <p:nvPicPr>
            <p:cNvPr id="28" name="Picture 2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ECB50CC-C471-B4DC-AD1C-90B8DCEE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39090" y="21052696"/>
              <a:ext cx="961944" cy="1294885"/>
            </a:xfrm>
            <a:prstGeom prst="rect">
              <a:avLst/>
            </a:prstGeom>
          </p:spPr>
        </p:pic>
        <p:pic>
          <p:nvPicPr>
            <p:cNvPr id="29" name="Picture 2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D7F356C-9A34-D084-8A70-CCCEFBBB4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407957" y="21070788"/>
              <a:ext cx="961944" cy="1294885"/>
            </a:xfrm>
            <a:prstGeom prst="rect">
              <a:avLst/>
            </a:prstGeom>
          </p:spPr>
        </p:pic>
        <p:pic>
          <p:nvPicPr>
            <p:cNvPr id="30" name="Picture 2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4118268-B1F6-135E-5BFB-D9C6B174D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718413" y="21070788"/>
              <a:ext cx="961944" cy="1294885"/>
            </a:xfrm>
            <a:prstGeom prst="rect">
              <a:avLst/>
            </a:prstGeom>
          </p:spPr>
        </p:pic>
        <p:pic>
          <p:nvPicPr>
            <p:cNvPr id="31" name="Picture 3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D4ED998-16DF-49AD-5472-F6EDF10DA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430860" y="21070788"/>
              <a:ext cx="961944" cy="1294885"/>
            </a:xfrm>
            <a:prstGeom prst="rect">
              <a:avLst/>
            </a:prstGeom>
          </p:spPr>
        </p:pic>
        <p:pic>
          <p:nvPicPr>
            <p:cNvPr id="32" name="Picture 3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B93B09A-7A84-9417-634F-957BE924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67218" y="21016512"/>
              <a:ext cx="961944" cy="1294885"/>
            </a:xfrm>
            <a:prstGeom prst="rect">
              <a:avLst/>
            </a:prstGeom>
          </p:spPr>
        </p:pic>
        <p:pic>
          <p:nvPicPr>
            <p:cNvPr id="33" name="Picture 3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F907C9E-5A59-600C-DB76-69219C977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378034" y="21016512"/>
              <a:ext cx="961944" cy="1294885"/>
            </a:xfrm>
            <a:prstGeom prst="rect">
              <a:avLst/>
            </a:prstGeom>
          </p:spPr>
        </p:pic>
        <p:pic>
          <p:nvPicPr>
            <p:cNvPr id="34" name="Picture 3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4B0B17F-434C-2A61-4CDD-0BE2EE1A2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089851" y="21016512"/>
              <a:ext cx="961944" cy="1294885"/>
            </a:xfrm>
            <a:prstGeom prst="rect">
              <a:avLst/>
            </a:prstGeom>
          </p:spPr>
        </p:pic>
        <p:pic>
          <p:nvPicPr>
            <p:cNvPr id="35" name="Picture 3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1CD3A2A9-7EE8-E1D7-7AB8-D112085D7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458719" y="21034604"/>
              <a:ext cx="961944" cy="1294885"/>
            </a:xfrm>
            <a:prstGeom prst="rect">
              <a:avLst/>
            </a:prstGeom>
          </p:spPr>
        </p:pic>
        <p:pic>
          <p:nvPicPr>
            <p:cNvPr id="36" name="Picture 3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2D96AD0-BFEE-09E6-905D-AA1B495FF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769175" y="21034604"/>
              <a:ext cx="961944" cy="1294885"/>
            </a:xfrm>
            <a:prstGeom prst="rect">
              <a:avLst/>
            </a:prstGeom>
          </p:spPr>
        </p:pic>
        <p:pic>
          <p:nvPicPr>
            <p:cNvPr id="37" name="Picture 3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0A92285-E8B8-969D-1BD3-C9AA5D089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81621" y="21034604"/>
              <a:ext cx="961944" cy="1294885"/>
            </a:xfrm>
            <a:prstGeom prst="rect">
              <a:avLst/>
            </a:prstGeom>
          </p:spPr>
        </p:pic>
        <p:pic>
          <p:nvPicPr>
            <p:cNvPr id="38" name="Picture 3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BF8B00D-1FA1-FA3A-1E61-EF7DEAE50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6962" y="21088880"/>
              <a:ext cx="961944" cy="1294885"/>
            </a:xfrm>
            <a:prstGeom prst="rect">
              <a:avLst/>
            </a:prstGeom>
          </p:spPr>
        </p:pic>
        <p:pic>
          <p:nvPicPr>
            <p:cNvPr id="39" name="Picture 3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7743A7AE-7F75-AE80-EC5C-B519916F7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77418" y="21088880"/>
              <a:ext cx="961944" cy="1294885"/>
            </a:xfrm>
            <a:prstGeom prst="rect">
              <a:avLst/>
            </a:prstGeom>
          </p:spPr>
        </p:pic>
        <p:pic>
          <p:nvPicPr>
            <p:cNvPr id="40" name="Picture 3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075EE7B0-28E7-88F0-C64E-0CA1076D9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9865" y="21088880"/>
              <a:ext cx="961944" cy="1294885"/>
            </a:xfrm>
            <a:prstGeom prst="rect">
              <a:avLst/>
            </a:prstGeom>
          </p:spPr>
        </p:pic>
        <p:pic>
          <p:nvPicPr>
            <p:cNvPr id="41" name="Picture 4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70626E2-AB08-8C6D-AA16-72D2EEAD7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59455" y="21106972"/>
              <a:ext cx="961944" cy="1294885"/>
            </a:xfrm>
            <a:prstGeom prst="rect">
              <a:avLst/>
            </a:prstGeom>
          </p:spPr>
        </p:pic>
        <p:pic>
          <p:nvPicPr>
            <p:cNvPr id="42" name="Picture 4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A32B7D3-3BBC-9F7A-6ED6-DA10B85A0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69551" y="21106972"/>
              <a:ext cx="961944" cy="1294885"/>
            </a:xfrm>
            <a:prstGeom prst="rect">
              <a:avLst/>
            </a:prstGeom>
          </p:spPr>
        </p:pic>
        <p:pic>
          <p:nvPicPr>
            <p:cNvPr id="43" name="Picture 4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42266FC-F71F-0FB7-D0E1-F44489E42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2626" y="21106972"/>
              <a:ext cx="961944" cy="1294885"/>
            </a:xfrm>
            <a:prstGeom prst="rect">
              <a:avLst/>
            </a:prstGeom>
          </p:spPr>
        </p:pic>
        <p:pic>
          <p:nvPicPr>
            <p:cNvPr id="44" name="Picture 4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D9DA720-18A0-EB4B-D529-ECFC6C90A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8700" y="21052696"/>
              <a:ext cx="961944" cy="1294885"/>
            </a:xfrm>
            <a:prstGeom prst="rect">
              <a:avLst/>
            </a:prstGeom>
          </p:spPr>
        </p:pic>
        <p:pic>
          <p:nvPicPr>
            <p:cNvPr id="45" name="Picture 4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F154FB4-EB7F-4D3F-51C6-DFDA99767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79516" y="21052697"/>
              <a:ext cx="961944" cy="1294885"/>
            </a:xfrm>
            <a:prstGeom prst="rect">
              <a:avLst/>
            </a:prstGeom>
          </p:spPr>
        </p:pic>
        <p:pic>
          <p:nvPicPr>
            <p:cNvPr id="46" name="Picture 4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198DDE1-80CB-8E85-D16C-B126810DE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91333" y="21052697"/>
              <a:ext cx="961944" cy="1294885"/>
            </a:xfrm>
            <a:prstGeom prst="rect">
              <a:avLst/>
            </a:prstGeom>
          </p:spPr>
        </p:pic>
        <p:pic>
          <p:nvPicPr>
            <p:cNvPr id="48" name="Picture 4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63AA173-0CCA-1629-6BF5-38F04A480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9343" y="21070788"/>
              <a:ext cx="961944" cy="1294885"/>
            </a:xfrm>
            <a:prstGeom prst="rect">
              <a:avLst/>
            </a:prstGeom>
          </p:spPr>
        </p:pic>
        <p:pic>
          <p:nvPicPr>
            <p:cNvPr id="117" name="Picture 11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7C51929-9C33-FBC7-AF58-2848209C7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98028" y="20930186"/>
              <a:ext cx="961944" cy="1294885"/>
            </a:xfrm>
            <a:prstGeom prst="rect">
              <a:avLst/>
            </a:prstGeom>
          </p:spPr>
        </p:pic>
        <p:pic>
          <p:nvPicPr>
            <p:cNvPr id="13" name="Picture 1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5658254-3C20-E5BE-A4F2-313578F6B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709658" y="21039426"/>
              <a:ext cx="961944" cy="1294885"/>
            </a:xfrm>
            <a:prstGeom prst="rect">
              <a:avLst/>
            </a:prstGeom>
          </p:spPr>
        </p:pic>
        <p:pic>
          <p:nvPicPr>
            <p:cNvPr id="15" name="Picture 1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037A128-D5B5-3DCC-E51C-BB9914C2A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20834" y="21039427"/>
              <a:ext cx="961944" cy="1294885"/>
            </a:xfrm>
            <a:prstGeom prst="rect">
              <a:avLst/>
            </a:prstGeom>
          </p:spPr>
        </p:pic>
        <p:pic>
          <p:nvPicPr>
            <p:cNvPr id="16" name="Picture 1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9D96B39-2C00-83BF-F11B-4C69B584A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732022" y="21039427"/>
              <a:ext cx="961944" cy="1294885"/>
            </a:xfrm>
            <a:prstGeom prst="rect">
              <a:avLst/>
            </a:prstGeom>
          </p:spPr>
        </p:pic>
        <p:pic>
          <p:nvPicPr>
            <p:cNvPr id="23" name="Picture 2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41C772B-4F2B-D65D-B487-4521B69CB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00167" y="21057519"/>
              <a:ext cx="961944" cy="1294885"/>
            </a:xfrm>
            <a:prstGeom prst="rect">
              <a:avLst/>
            </a:prstGeom>
          </p:spPr>
        </p:pic>
        <p:pic>
          <p:nvPicPr>
            <p:cNvPr id="24" name="Picture 2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D2CFF22B-BBA0-7390-0B37-69F3721F9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10983" y="21057519"/>
              <a:ext cx="961944" cy="1294885"/>
            </a:xfrm>
            <a:prstGeom prst="rect">
              <a:avLst/>
            </a:prstGeom>
          </p:spPr>
        </p:pic>
        <p:pic>
          <p:nvPicPr>
            <p:cNvPr id="25" name="Picture 2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A80268E1-E078-6DDB-AEF0-0B2354AD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22800" y="21057519"/>
              <a:ext cx="961944" cy="1294885"/>
            </a:xfrm>
            <a:prstGeom prst="rect">
              <a:avLst/>
            </a:prstGeom>
          </p:spPr>
        </p:pic>
        <p:pic>
          <p:nvPicPr>
            <p:cNvPr id="47" name="Picture 4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0481136-F7D2-7B2A-CEF3-052C9BBA3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607450" y="21111794"/>
              <a:ext cx="961944" cy="1294885"/>
            </a:xfrm>
            <a:prstGeom prst="rect">
              <a:avLst/>
            </a:prstGeom>
          </p:spPr>
        </p:pic>
        <p:pic>
          <p:nvPicPr>
            <p:cNvPr id="49" name="Picture 4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B11CF6A-3B77-860D-ED10-08DD112F3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18265" y="21111794"/>
              <a:ext cx="961944" cy="1294885"/>
            </a:xfrm>
            <a:prstGeom prst="rect">
              <a:avLst/>
            </a:prstGeom>
          </p:spPr>
        </p:pic>
        <p:pic>
          <p:nvPicPr>
            <p:cNvPr id="50" name="Picture 4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DFAC677-D005-09A1-C468-42F2B02F8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630083" y="21111794"/>
              <a:ext cx="961944" cy="1294885"/>
            </a:xfrm>
            <a:prstGeom prst="rect">
              <a:avLst/>
            </a:prstGeom>
          </p:spPr>
        </p:pic>
        <p:pic>
          <p:nvPicPr>
            <p:cNvPr id="51" name="Picture 5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EC653F78-A693-DDF6-F204-6223BB766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98951" y="21129886"/>
              <a:ext cx="961944" cy="1294885"/>
            </a:xfrm>
            <a:prstGeom prst="rect">
              <a:avLst/>
            </a:prstGeom>
          </p:spPr>
        </p:pic>
        <p:pic>
          <p:nvPicPr>
            <p:cNvPr id="52" name="Picture 5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F4FC30A-626A-FBD6-76CE-B5DFDC781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309407" y="21129886"/>
              <a:ext cx="961944" cy="1294885"/>
            </a:xfrm>
            <a:prstGeom prst="rect">
              <a:avLst/>
            </a:prstGeom>
          </p:spPr>
        </p:pic>
        <p:pic>
          <p:nvPicPr>
            <p:cNvPr id="53" name="Picture 5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599986A8-96B6-88E0-5024-396C6AECE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21854" y="21129886"/>
              <a:ext cx="961944" cy="1294885"/>
            </a:xfrm>
            <a:prstGeom prst="rect">
              <a:avLst/>
            </a:prstGeom>
          </p:spPr>
        </p:pic>
        <p:pic>
          <p:nvPicPr>
            <p:cNvPr id="54" name="Picture 5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B6403E2-0329-3955-1A1F-DAD8319AC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58212" y="21075610"/>
              <a:ext cx="961944" cy="1294885"/>
            </a:xfrm>
            <a:prstGeom prst="rect">
              <a:avLst/>
            </a:prstGeom>
          </p:spPr>
        </p:pic>
        <p:pic>
          <p:nvPicPr>
            <p:cNvPr id="55" name="Picture 5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5D50458-E8EA-92D2-A50A-D90466B99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69028" y="21075610"/>
              <a:ext cx="961944" cy="1294885"/>
            </a:xfrm>
            <a:prstGeom prst="rect">
              <a:avLst/>
            </a:prstGeom>
          </p:spPr>
        </p:pic>
        <p:pic>
          <p:nvPicPr>
            <p:cNvPr id="56" name="Picture 5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9377B70-AB3A-F02D-2977-20BA0035D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80845" y="21075610"/>
              <a:ext cx="961944" cy="1294885"/>
            </a:xfrm>
            <a:prstGeom prst="rect">
              <a:avLst/>
            </a:prstGeom>
          </p:spPr>
        </p:pic>
        <p:pic>
          <p:nvPicPr>
            <p:cNvPr id="57" name="Picture 5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F1CDFCF-47E0-1C1F-8217-31F15A90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49712" y="21093703"/>
              <a:ext cx="961944" cy="1294885"/>
            </a:xfrm>
            <a:prstGeom prst="rect">
              <a:avLst/>
            </a:prstGeom>
          </p:spPr>
        </p:pic>
        <p:pic>
          <p:nvPicPr>
            <p:cNvPr id="58" name="Picture 5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4A3B4049-3F9E-3FBC-5FD5-812F0072A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360169" y="21093703"/>
              <a:ext cx="961944" cy="1294885"/>
            </a:xfrm>
            <a:prstGeom prst="rect">
              <a:avLst/>
            </a:prstGeom>
          </p:spPr>
        </p:pic>
        <p:pic>
          <p:nvPicPr>
            <p:cNvPr id="59" name="Picture 5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D82BC42-5929-1E9A-EEDC-39155863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72615" y="21093703"/>
              <a:ext cx="961944" cy="1294885"/>
            </a:xfrm>
            <a:prstGeom prst="rect">
              <a:avLst/>
            </a:prstGeom>
          </p:spPr>
        </p:pic>
        <p:pic>
          <p:nvPicPr>
            <p:cNvPr id="60" name="Picture 5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C60B6734-8200-5118-A8FE-3FC50E148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57956" y="21147979"/>
              <a:ext cx="961944" cy="1294885"/>
            </a:xfrm>
            <a:prstGeom prst="rect">
              <a:avLst/>
            </a:prstGeom>
          </p:spPr>
        </p:pic>
        <p:pic>
          <p:nvPicPr>
            <p:cNvPr id="61" name="Picture 60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2CEAAF0A-65B7-3A82-FD24-25501877C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68412" y="21147979"/>
              <a:ext cx="961944" cy="1294885"/>
            </a:xfrm>
            <a:prstGeom prst="rect">
              <a:avLst/>
            </a:prstGeom>
          </p:spPr>
        </p:pic>
        <p:pic>
          <p:nvPicPr>
            <p:cNvPr id="62" name="Picture 61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E2D0AC9-A41D-E21C-210E-BC14E7081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80859" y="21147979"/>
              <a:ext cx="961944" cy="1294885"/>
            </a:xfrm>
            <a:prstGeom prst="rect">
              <a:avLst/>
            </a:prstGeom>
          </p:spPr>
        </p:pic>
        <p:pic>
          <p:nvPicPr>
            <p:cNvPr id="63" name="Picture 62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A464DB5-4662-BD78-D5E1-7897BA200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50449" y="21166070"/>
              <a:ext cx="961944" cy="1294885"/>
            </a:xfrm>
            <a:prstGeom prst="rect">
              <a:avLst/>
            </a:prstGeom>
          </p:spPr>
        </p:pic>
        <p:pic>
          <p:nvPicPr>
            <p:cNvPr id="64" name="Picture 63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39862E4F-0D0C-CFB4-FE12-E50FEDC34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0545" y="21166070"/>
              <a:ext cx="961944" cy="1294885"/>
            </a:xfrm>
            <a:prstGeom prst="rect">
              <a:avLst/>
            </a:prstGeom>
          </p:spPr>
        </p:pic>
        <p:pic>
          <p:nvPicPr>
            <p:cNvPr id="65" name="Picture 64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6A3AA5F8-7075-AA14-2C3F-F80B205B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73620" y="21166070"/>
              <a:ext cx="961944" cy="1294885"/>
            </a:xfrm>
            <a:prstGeom prst="rect">
              <a:avLst/>
            </a:prstGeom>
          </p:spPr>
        </p:pic>
        <p:pic>
          <p:nvPicPr>
            <p:cNvPr id="66" name="Picture 65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CE4CFF9-D197-7DB2-27C6-9A4ABF99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59693" y="21111794"/>
              <a:ext cx="961944" cy="1294885"/>
            </a:xfrm>
            <a:prstGeom prst="rect">
              <a:avLst/>
            </a:prstGeom>
          </p:spPr>
        </p:pic>
        <p:pic>
          <p:nvPicPr>
            <p:cNvPr id="67" name="Picture 66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F893B583-FACC-6482-3B1F-21CB1116D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0509" y="21111795"/>
              <a:ext cx="961944" cy="1294885"/>
            </a:xfrm>
            <a:prstGeom prst="rect">
              <a:avLst/>
            </a:prstGeom>
          </p:spPr>
        </p:pic>
        <p:pic>
          <p:nvPicPr>
            <p:cNvPr id="68" name="Picture 67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B466FB85-5C84-840A-2D73-DADA0C15B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82326" y="21111795"/>
              <a:ext cx="961944" cy="1294885"/>
            </a:xfrm>
            <a:prstGeom prst="rect">
              <a:avLst/>
            </a:prstGeom>
          </p:spPr>
        </p:pic>
        <p:pic>
          <p:nvPicPr>
            <p:cNvPr id="69" name="Picture 68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865EF9EF-9898-C2D4-9FFC-C4F0308DB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651" y="21129886"/>
              <a:ext cx="961944" cy="1294885"/>
            </a:xfrm>
            <a:prstGeom prst="rect">
              <a:avLst/>
            </a:prstGeom>
          </p:spPr>
        </p:pic>
        <p:pic>
          <p:nvPicPr>
            <p:cNvPr id="70" name="Picture 69" descr="an image of seaweed with bubbles on the water, transparent background png and psd">
              <a:extLst>
                <a:ext uri="{FF2B5EF4-FFF2-40B4-BE49-F238E27FC236}">
                  <a16:creationId xmlns:a16="http://schemas.microsoft.com/office/drawing/2014/main" id="{9CF511A8-937C-3FF8-7C59-17F45ED30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89021" y="20989284"/>
              <a:ext cx="961944" cy="129488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FF8628-F27D-AC56-BC2B-F1D1DB71FCEB}"/>
              </a:ext>
            </a:extLst>
          </p:cNvPr>
          <p:cNvSpPr txBox="1"/>
          <p:nvPr/>
        </p:nvSpPr>
        <p:spPr>
          <a:xfrm>
            <a:off x="5278141" y="2026084"/>
            <a:ext cx="2091757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Calibri"/>
                <a:cs typeface="Calibri"/>
              </a:rPr>
              <a:t>Sponsor: Andrew </a:t>
            </a:r>
            <a:r>
              <a:rPr lang="en-US" sz="2800" b="1" err="1">
                <a:ea typeface="Calibri"/>
                <a:cs typeface="Calibri"/>
              </a:rPr>
              <a:t>Rassweiler</a:t>
            </a:r>
            <a:r>
              <a:rPr lang="en-US" sz="2800" b="1">
                <a:ea typeface="Calibri"/>
                <a:cs typeface="Calibri"/>
              </a:rPr>
              <a:t>, </a:t>
            </a:r>
            <a:r>
              <a:rPr lang="en-US" sz="2800" b="1" err="1">
                <a:ea typeface="Calibri"/>
                <a:cs typeface="Calibri"/>
              </a:rPr>
              <a:t>Ph.D</a:t>
            </a:r>
            <a:r>
              <a:rPr lang="en-US" sz="2800" b="1">
                <a:ea typeface="Calibri"/>
                <a:cs typeface="Calibri"/>
              </a:rPr>
              <a:t>         Manager: Shayne McConomy, </a:t>
            </a:r>
            <a:r>
              <a:rPr lang="en-US" sz="2800" b="1" err="1">
                <a:ea typeface="Calibri"/>
                <a:cs typeface="Calibri"/>
              </a:rPr>
              <a:t>Ph.D</a:t>
            </a:r>
            <a:r>
              <a:rPr lang="en-US" sz="2800" b="1">
                <a:ea typeface="Calibri"/>
                <a:cs typeface="Calibri"/>
              </a:rPr>
              <a:t>       Advisor: Jonathan Clark, </a:t>
            </a:r>
            <a:r>
              <a:rPr lang="en-US" sz="2800" b="1" err="1">
                <a:ea typeface="Calibri"/>
                <a:cs typeface="Calibri"/>
              </a:rPr>
              <a:t>Ph.D</a:t>
            </a:r>
            <a:endParaRPr lang="en-US" sz="2800" b="1">
              <a:ea typeface="Calibri"/>
              <a:cs typeface="Calibri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2AC4A0C-EA76-6852-DB3C-30DF3671E506}"/>
              </a:ext>
            </a:extLst>
          </p:cNvPr>
          <p:cNvSpPr txBox="1"/>
          <p:nvPr/>
        </p:nvSpPr>
        <p:spPr>
          <a:xfrm>
            <a:off x="628889" y="6173571"/>
            <a:ext cx="7811222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ea typeface="Calibri"/>
                <a:cs typeface="Calibri"/>
              </a:rPr>
              <a:t>GPS is incapable of penetrating through water. It relies on radio waves which decay rapidly in liquid.</a:t>
            </a:r>
          </a:p>
          <a:p>
            <a:endParaRPr lang="en-US" sz="2800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The purpose is to pinpoint the location of sick coral while diving in Bonaire.</a:t>
            </a:r>
          </a:p>
          <a:p>
            <a:endParaRPr lang="en-US" sz="2800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Originally, a GPS in a Pelican case was attached to the diver with a dive line.</a:t>
            </a:r>
          </a:p>
          <a:p>
            <a:endParaRPr lang="en-US" sz="2800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The Previous system has an error of 10+ m.</a:t>
            </a:r>
          </a:p>
          <a:p>
            <a:pPr algn="l"/>
            <a:endParaRPr lang="en-US" sz="2600">
              <a:ea typeface="Calibri"/>
              <a:cs typeface="Calibri"/>
            </a:endParaRPr>
          </a:p>
        </p:txBody>
      </p:sp>
      <p:pic>
        <p:nvPicPr>
          <p:cNvPr id="8" name="Picture 7" descr="Leaves PNG Category - High-quality transparent PNG Clipart Images">
            <a:extLst>
              <a:ext uri="{FF2B5EF4-FFF2-40B4-BE49-F238E27FC236}">
                <a16:creationId xmlns:a16="http://schemas.microsoft.com/office/drawing/2014/main" id="{138BB8B5-7836-B9FB-F2EB-C8FE7B824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175" y="16398630"/>
            <a:ext cx="4342631" cy="417195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388514E-71B7-4662-7EEA-2F2FFC569959}"/>
              </a:ext>
            </a:extLst>
          </p:cNvPr>
          <p:cNvSpPr txBox="1"/>
          <p:nvPr/>
        </p:nvSpPr>
        <p:spPr>
          <a:xfrm>
            <a:off x="635122" y="5398541"/>
            <a:ext cx="663702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/>
              <a:t>Introduction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FF6245-AA5D-DCC5-DA18-57BE97386F4A}"/>
              </a:ext>
            </a:extLst>
          </p:cNvPr>
          <p:cNvSpPr txBox="1"/>
          <p:nvPr/>
        </p:nvSpPr>
        <p:spPr>
          <a:xfrm>
            <a:off x="653976" y="11622741"/>
            <a:ext cx="469990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>
                <a:ea typeface="Calibri"/>
                <a:cs typeface="Calibri"/>
              </a:rPr>
              <a:t>Goals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C1F33B7-7B50-5899-F36A-C12F139B067A}"/>
              </a:ext>
            </a:extLst>
          </p:cNvPr>
          <p:cNvSpPr txBox="1"/>
          <p:nvPr/>
        </p:nvSpPr>
        <p:spPr>
          <a:xfrm>
            <a:off x="13266993" y="5477479"/>
            <a:ext cx="315671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>
                <a:ea typeface="Calibri"/>
                <a:cs typeface="Calibri"/>
              </a:rPr>
              <a:t>Procedure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D402D88-EF24-0CA8-4158-53EF82B71BB6}"/>
              </a:ext>
            </a:extLst>
          </p:cNvPr>
          <p:cNvSpPr txBox="1"/>
          <p:nvPr/>
        </p:nvSpPr>
        <p:spPr>
          <a:xfrm>
            <a:off x="10719041" y="16603700"/>
            <a:ext cx="10409489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 rtl="0">
              <a:buFont typeface="Arial,Sans-Serif"/>
              <a:buChar char="•"/>
            </a:pPr>
            <a:r>
              <a:rPr lang="en-US" sz="3400" baseline="0">
                <a:latin typeface="Calibri"/>
                <a:ea typeface="Arial"/>
                <a:cs typeface="Arial"/>
              </a:rPr>
              <a:t>The system will be able to reliably work at a depth underwater up to 10 m.</a:t>
            </a:r>
            <a:r>
              <a:rPr lang="en-US" sz="3400">
                <a:latin typeface="Calibri"/>
                <a:ea typeface="Arial"/>
                <a:cs typeface="Arial"/>
              </a:rPr>
              <a:t>​</a:t>
            </a:r>
          </a:p>
          <a:p>
            <a:pPr marL="342900" indent="-342900">
              <a:buFont typeface="Arial,Sans-Serif"/>
              <a:buChar char="•"/>
            </a:pPr>
            <a:endParaRPr lang="en-US" sz="3400">
              <a:latin typeface="Calibri"/>
              <a:ea typeface="Arial"/>
              <a:cs typeface="Arial"/>
            </a:endParaRPr>
          </a:p>
          <a:p>
            <a:pPr marL="342900" lvl="0" indent="-342900" rtl="0">
              <a:buFont typeface="Arial,Sans-Serif"/>
              <a:buChar char="•"/>
            </a:pPr>
            <a:r>
              <a:rPr lang="en-US" sz="3400" baseline="0">
                <a:latin typeface="Calibri"/>
                <a:ea typeface="Arial"/>
                <a:cs typeface="Arial"/>
              </a:rPr>
              <a:t>It will pinpoint the diver's position within a 3 m radius.</a:t>
            </a:r>
            <a:r>
              <a:rPr lang="en-US" sz="3400">
                <a:latin typeface="Calibri"/>
                <a:ea typeface="Arial"/>
                <a:cs typeface="Arial"/>
              </a:rPr>
              <a:t>​</a:t>
            </a:r>
          </a:p>
          <a:p>
            <a:pPr marL="342900" indent="-342900">
              <a:buFont typeface="Arial,Sans-Serif"/>
              <a:buChar char="•"/>
            </a:pPr>
            <a:endParaRPr lang="en-US" sz="3400">
              <a:latin typeface="Calibri"/>
              <a:ea typeface="Arial"/>
              <a:cs typeface="Arial"/>
            </a:endParaRPr>
          </a:p>
          <a:p>
            <a:pPr marL="342900" lvl="0" indent="-342900" rtl="0">
              <a:buFont typeface="Arial,Sans-Serif"/>
              <a:buChar char="•"/>
            </a:pPr>
            <a:r>
              <a:rPr lang="en-US" sz="3400" baseline="0">
                <a:latin typeface="Calibri"/>
                <a:ea typeface="Arial"/>
                <a:cs typeface="Arial"/>
              </a:rPr>
              <a:t>The system will be portable, capable of launching from the shore, and require minimal setup.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75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87e0c6-fbe6-4da9-8430-2e6afb92054c">
      <Terms xmlns="http://schemas.microsoft.com/office/infopath/2007/PartnerControls"/>
    </lcf76f155ced4ddcb4097134ff3c332f>
    <TaxCatchAll xmlns="f443dd09-09a2-4201-8b05-1443fb8911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CB119148D494CA897B31EB48CEBA9" ma:contentTypeVersion="12" ma:contentTypeDescription="Create a new document." ma:contentTypeScope="" ma:versionID="7c8326eec04b1b96cd2952e6dfb088d9">
  <xsd:schema xmlns:xsd="http://www.w3.org/2001/XMLSchema" xmlns:xs="http://www.w3.org/2001/XMLSchema" xmlns:p="http://schemas.microsoft.com/office/2006/metadata/properties" xmlns:ns2="8c87e0c6-fbe6-4da9-8430-2e6afb92054c" xmlns:ns3="f443dd09-09a2-4201-8b05-1443fb89112b" targetNamespace="http://schemas.microsoft.com/office/2006/metadata/properties" ma:root="true" ma:fieldsID="4b5a8609b79aa1a7437ea599d01831be" ns2:_="" ns3:_="">
    <xsd:import namespace="8c87e0c6-fbe6-4da9-8430-2e6afb92054c"/>
    <xsd:import namespace="f443dd09-09a2-4201-8b05-1443fb8911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7e0c6-fbe6-4da9-8430-2e6afb9205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43dd09-09a2-4201-8b05-1443fb89112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c0f1e7-cb4d-4d8e-aaea-16452f39d44c}" ma:internalName="TaxCatchAll" ma:showField="CatchAllData" ma:web="f443dd09-09a2-4201-8b05-1443fb891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36E4CB-3BCD-45AD-B75E-8ADF4BB067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B1AEFA-3E6F-4704-B00F-7E35FDF387D2}">
  <ds:schemaRefs>
    <ds:schemaRef ds:uri="8c87e0c6-fbe6-4da9-8430-2e6afb92054c"/>
    <ds:schemaRef ds:uri="f443dd09-09a2-4201-8b05-1443fb89112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45AA95-4775-48BF-9C37-67686AE919CC}">
  <ds:schemaRefs>
    <ds:schemaRef ds:uri="8c87e0c6-fbe6-4da9-8430-2e6afb92054c"/>
    <ds:schemaRef ds:uri="f443dd09-09a2-4201-8b05-1443fb8911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a36450eb-db06-42a7-8d1b-026719f701e3}" enabled="0" method="" siteId="{a36450eb-db06-42a7-8d1b-026719f701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SD T520 Poster 241206</Template>
  <Application>Microsoft Office PowerPoint</Application>
  <PresentationFormat>Custom</PresentationFormat>
  <Slides>5</Slides>
  <Notes>5</Notes>
  <HiddenSlides>4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Cody Carlson</dc:creator>
  <cp:revision>1</cp:revision>
  <dcterms:created xsi:type="dcterms:W3CDTF">2025-02-11T21:02:25Z</dcterms:created>
  <dcterms:modified xsi:type="dcterms:W3CDTF">2025-02-13T22:50:20Z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0x0101008D7CB119148D494CA897B31EB48CEBA9</vt:lpwstr>
  </property>
  <property fmtid="{D5CDD505-2E9C-101B-9397-08002B2CF9AE}" pid="3" name="MediaServiceImageTags">
    <vt:lpwstr/>
  </property>
</Properties>
</file>